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>
        <p:scale>
          <a:sx n="107" d="100"/>
          <a:sy n="107" d="100"/>
        </p:scale>
        <p:origin x="-6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7423F-0D98-4230-A6E1-30FAC76C42AD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A132-E6C0-47A9-AF09-E227F99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9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548AE-E9B0-4CDA-9793-194645952EC4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CB0CF-6943-44D1-B8D2-9A3B6C867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59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4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3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9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6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1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01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8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CB0CF-6943-44D1-B8D2-9A3B6C8678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7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647A0E-F24D-472B-82E6-72A6AF2BD0E2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400440-54F6-4727-996E-3383B38BD1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905000"/>
          </a:xfrm>
        </p:spPr>
        <p:txBody>
          <a:bodyPr/>
          <a:lstStyle/>
          <a:p>
            <a:pPr algn="ctr"/>
            <a:r>
              <a:rPr lang="en-US" dirty="0" smtClean="0"/>
              <a:t>Searching for a Job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pic>
        <p:nvPicPr>
          <p:cNvPr id="4099" name="Picture 3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101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7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01748"/>
            <a:ext cx="6400800" cy="8698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 Employer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Research employers and apply directly on their sites</a:t>
            </a:r>
          </a:p>
          <a:p>
            <a:r>
              <a:rPr lang="en-US" dirty="0" smtClean="0"/>
              <a:t>Job Fairs</a:t>
            </a:r>
          </a:p>
          <a:p>
            <a:r>
              <a:rPr lang="en-US" dirty="0" smtClean="0"/>
              <a:t>What skills/responsibilities are required?</a:t>
            </a:r>
          </a:p>
          <a:p>
            <a:r>
              <a:rPr lang="en-US" dirty="0" smtClean="0"/>
              <a:t>Follow application directions carefully – do they want a Word document? PDF? Letter? Length of resume?</a:t>
            </a:r>
          </a:p>
          <a:p>
            <a:r>
              <a:rPr lang="en-US" dirty="0" smtClean="0"/>
              <a:t>If you have a personal contact, update them but follow company procedures</a:t>
            </a:r>
          </a:p>
          <a:p>
            <a:r>
              <a:rPr lang="en-US" dirty="0" smtClean="0"/>
              <a:t>Can you follow up?</a:t>
            </a:r>
          </a:p>
          <a:p>
            <a:endParaRPr lang="en-US" dirty="0"/>
          </a:p>
        </p:txBody>
      </p:sp>
      <p:pic>
        <p:nvPicPr>
          <p:cNvPr id="9218" name="Picture 2" descr="C:\Users\ninij\AppData\Local\Microsoft\Windows\Temporary Internet Files\Content.IE5\WFA1DWZF\MP9004483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2133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34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Recruiters/Agencies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some employers, they contract out Human Resource functions</a:t>
            </a:r>
          </a:p>
          <a:p>
            <a:r>
              <a:rPr lang="en-US" dirty="0" smtClean="0"/>
              <a:t>Ask questions, what is the relationship of the employer/agency</a:t>
            </a:r>
          </a:p>
          <a:p>
            <a:r>
              <a:rPr lang="en-US" dirty="0" smtClean="0"/>
              <a:t>If you decide to contact a recruiter – let the buyer beware – some are great but don’t sign exclusive agreements or pay any money</a:t>
            </a:r>
          </a:p>
          <a:p>
            <a:r>
              <a:rPr lang="en-US" dirty="0" smtClean="0"/>
              <a:t>Look for temp to perm or agencies specializing in FT positions in your career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4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 to starting your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77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 what you want (or at least a basic idea)</a:t>
            </a:r>
          </a:p>
          <a:p>
            <a:r>
              <a:rPr lang="en-US" dirty="0" smtClean="0"/>
              <a:t>Know geographically where you are looking – be aware of any geographic trends that impact your options</a:t>
            </a:r>
          </a:p>
          <a:p>
            <a:r>
              <a:rPr lang="en-US" dirty="0" smtClean="0"/>
              <a:t>Prepare a top notch resume and cover letter, know key words used  to help you stand out in a company ATS (applicant tracking system)  Modify your resume/letter as needed</a:t>
            </a:r>
          </a:p>
          <a:p>
            <a:r>
              <a:rPr lang="en-US" dirty="0" smtClean="0"/>
              <a:t>Know how your industry fills positions</a:t>
            </a:r>
          </a:p>
          <a:p>
            <a:r>
              <a:rPr lang="en-US" dirty="0" smtClean="0"/>
              <a:t>Develop a brief networking/elevator speech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ninij\AppData\Local\Microsoft\Windows\Temporary Internet Files\Content.IE5\U1G8H0B3\MC9000561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68920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 of Searching We Will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Networking/Social Media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Advertisements – online resources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Direct employer contact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Agencies</a:t>
            </a:r>
            <a:endParaRPr lang="en-US" dirty="0"/>
          </a:p>
        </p:txBody>
      </p:sp>
      <p:pic>
        <p:nvPicPr>
          <p:cNvPr id="6147" name="Picture 3" descr="C:\Users\ninij\AppData\Local\Microsoft\Windows\Temporary Internet Files\Content.IE5\U1G8H0B3\MC90034180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42586"/>
            <a:ext cx="3657600" cy="279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5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158240"/>
          </a:xfrm>
        </p:spPr>
        <p:txBody>
          <a:bodyPr/>
          <a:lstStyle/>
          <a:p>
            <a:r>
              <a:rPr lang="en-US" dirty="0" smtClean="0"/>
              <a:t>Personal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your networking list (anyone you know), context of relationship determines conversation</a:t>
            </a:r>
          </a:p>
          <a:p>
            <a:r>
              <a:rPr lang="en-US" dirty="0" smtClean="0"/>
              <a:t>Elevator/Networking pitch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 components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 you 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you can do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are your career interests</a:t>
            </a:r>
            <a:endParaRPr lang="en-US" dirty="0"/>
          </a:p>
        </p:txBody>
      </p:sp>
      <p:pic>
        <p:nvPicPr>
          <p:cNvPr id="7170" name="Picture 2" descr="C:\Users\ninij\AppData\Local\Microsoft\Windows\Temporary Internet Files\Content.IE5\WFA1DWZF\MC9004420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1851025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6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Networking</a:t>
            </a:r>
            <a:br>
              <a:rPr lang="en-US" dirty="0" smtClean="0"/>
            </a:br>
            <a:r>
              <a:rPr lang="en-US" dirty="0" smtClean="0"/>
              <a:t>- Face to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543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Professional associations/Alumni events/Conferences</a:t>
            </a:r>
          </a:p>
          <a:p>
            <a:r>
              <a:rPr lang="en-US" dirty="0" smtClean="0"/>
              <a:t>If meeting in person – make your pitch sound natural and tailor it for the event, bring business cards but only give out if asked</a:t>
            </a:r>
          </a:p>
          <a:p>
            <a:r>
              <a:rPr lang="en-US" dirty="0" smtClean="0"/>
              <a:t>Your focus is on your contact, be a good listener</a:t>
            </a:r>
          </a:p>
          <a:p>
            <a:r>
              <a:rPr lang="en-US" dirty="0" smtClean="0"/>
              <a:t>Ask questions appropriate to situation/relationship</a:t>
            </a:r>
          </a:p>
          <a:p>
            <a:r>
              <a:rPr lang="en-US" dirty="0" smtClean="0"/>
              <a:t>Ask if you can contact them at a later date – makes notes about meeting and follow up</a:t>
            </a:r>
          </a:p>
          <a:p>
            <a:r>
              <a:rPr lang="en-US" dirty="0" smtClean="0"/>
              <a:t>You invite, you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219200"/>
          </a:xfrm>
        </p:spPr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6431"/>
            <a:ext cx="8458200" cy="531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2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7" y="152400"/>
            <a:ext cx="89408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8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7475"/>
            <a:ext cx="8915400" cy="668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92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Advertisements/online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01000" cy="50577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Know what tools are best for your industry</a:t>
            </a:r>
          </a:p>
          <a:p>
            <a:r>
              <a:rPr lang="en-US" dirty="0" smtClean="0"/>
              <a:t>Use a variety of resources</a:t>
            </a:r>
          </a:p>
          <a:p>
            <a:r>
              <a:rPr lang="en-US" dirty="0" smtClean="0"/>
              <a:t>Large national sites are not always better – look for quality and types of postings</a:t>
            </a:r>
          </a:p>
          <a:p>
            <a:r>
              <a:rPr lang="en-US" dirty="0" smtClean="0"/>
              <a:t>Apply to positions appropriate for your level of experience</a:t>
            </a:r>
          </a:p>
          <a:p>
            <a:r>
              <a:rPr lang="en-US" dirty="0" smtClean="0"/>
              <a:t>Create job search agents and stay organized</a:t>
            </a:r>
          </a:p>
          <a:p>
            <a:r>
              <a:rPr lang="en-US" dirty="0" smtClean="0"/>
              <a:t>Use care when listing private info</a:t>
            </a:r>
          </a:p>
          <a:p>
            <a:r>
              <a:rPr lang="en-US" dirty="0" smtClean="0"/>
              <a:t>If it sounds too good to be true – it is</a:t>
            </a:r>
          </a:p>
          <a:p>
            <a:endParaRPr lang="en-US" dirty="0"/>
          </a:p>
        </p:txBody>
      </p:sp>
      <p:pic>
        <p:nvPicPr>
          <p:cNvPr id="8196" name="Picture 4" descr="C:\Users\ninij\AppData\Local\Microsoft\Windows\Temporary Internet Files\Content.IE5\U1G8H0B3\MM90025449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433" y="3926864"/>
            <a:ext cx="16954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80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381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Searching for a Job  </vt:lpstr>
      <vt:lpstr>Prior to starting your search</vt:lpstr>
      <vt:lpstr>Methods of Searching We Will Discuss</vt:lpstr>
      <vt:lpstr>Personal Networking</vt:lpstr>
      <vt:lpstr>Types of Networking - Face to Face</vt:lpstr>
      <vt:lpstr>Networking</vt:lpstr>
      <vt:lpstr>PowerPoint Presentation</vt:lpstr>
      <vt:lpstr>PowerPoint Presentation</vt:lpstr>
      <vt:lpstr>Advertisements/online resources</vt:lpstr>
      <vt:lpstr>Direct Employer Contact</vt:lpstr>
      <vt:lpstr>Recruiters/Agencies</vt:lpstr>
    </vt:vector>
  </TitlesOfParts>
  <Company>Elizabethtown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a Job or Internship</dc:title>
  <dc:creator>Nini, Jane</dc:creator>
  <cp:lastModifiedBy>MacKenzie, Tina</cp:lastModifiedBy>
  <cp:revision>10</cp:revision>
  <cp:lastPrinted>2013-02-08T21:22:22Z</cp:lastPrinted>
  <dcterms:created xsi:type="dcterms:W3CDTF">2013-01-31T18:27:08Z</dcterms:created>
  <dcterms:modified xsi:type="dcterms:W3CDTF">2013-02-08T21:26:29Z</dcterms:modified>
</cp:coreProperties>
</file>