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9" d="100"/>
          <a:sy n="129" d="100"/>
        </p:scale>
        <p:origin x="-3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0621" y="95979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5376" y="324578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5376" y="2099591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3B9E-99F1-1F46-9142-0455FB0D2EFA}" type="datetimeFigureOut">
              <a:rPr lang="en-US" smtClean="0"/>
              <a:t>11/9/11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2685" y="6458230"/>
            <a:ext cx="336258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9395-9AF3-4749-AB15-6AE8DCA128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3B9E-99F1-1F46-9142-0455FB0D2EFA}" type="datetimeFigureOut">
              <a:rPr lang="en-US" smtClean="0"/>
              <a:t>11/9/11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9395-9AF3-4749-AB15-6AE8DCA1286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2685" y="6458230"/>
            <a:ext cx="336258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211073"/>
            <a:ext cx="8416925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1629301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3B9E-99F1-1F46-9142-0455FB0D2EFA}" type="datetimeFigureOut">
              <a:rPr lang="en-US" smtClean="0"/>
              <a:t>11/9/11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9395-9AF3-4749-AB15-6AE8DCA1286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2917176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2685" y="6458230"/>
            <a:ext cx="336258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3B9E-99F1-1F46-9142-0455FB0D2EFA}" type="datetimeFigureOut">
              <a:rPr lang="en-US" smtClean="0"/>
              <a:t>11/9/11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9395-9AF3-4749-AB15-6AE8DCA1286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63538" y="211073"/>
            <a:ext cx="8416925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363538" y="1629301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2685" y="6458230"/>
            <a:ext cx="336258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3B9E-99F1-1F46-9142-0455FB0D2EFA}" type="datetimeFigureOut">
              <a:rPr lang="en-US" smtClean="0"/>
              <a:t>11/9/11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9395-9AF3-4749-AB15-6AE8DCA1286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2685" y="6458230"/>
            <a:ext cx="336258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3B9E-99F1-1F46-9142-0455FB0D2EFA}" type="datetimeFigureOut">
              <a:rPr lang="en-US" smtClean="0"/>
              <a:t>11/9/11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9395-9AF3-4749-AB15-6AE8DCA1286F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2685" y="6458230"/>
            <a:ext cx="336258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3B9E-99F1-1F46-9142-0455FB0D2EFA}" type="datetimeFigureOut">
              <a:rPr lang="en-US" smtClean="0"/>
              <a:t>11/9/11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9395-9AF3-4749-AB15-6AE8DCA1286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2685" y="6458230"/>
            <a:ext cx="336258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3B9E-99F1-1F46-9142-0455FB0D2EFA}" type="datetimeFigureOut">
              <a:rPr lang="en-US" smtClean="0"/>
              <a:t>11/9/11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9395-9AF3-4749-AB15-6AE8DCA1286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2685" y="6458230"/>
            <a:ext cx="336258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8254" y="368300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615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18254" y="1544284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3B9E-99F1-1F46-9142-0455FB0D2EFA}" type="datetimeFigureOut">
              <a:rPr lang="en-US" smtClean="0"/>
              <a:t>11/9/11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9395-9AF3-4749-AB15-6AE8DCA1286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2685" y="6458230"/>
            <a:ext cx="336258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73B9E-99F1-1F46-9142-0455FB0D2EFA}" type="datetimeFigureOut">
              <a:rPr lang="en-US" smtClean="0"/>
              <a:t>11/9/11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49395-9AF3-4749-AB15-6AE8DCA1286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2685" y="6458230"/>
            <a:ext cx="336258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theme" Target="../theme/theme1.xml"/><Relationship Id="rId1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64306" y="645181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DBC73B9E-99F1-1F46-9142-0455FB0D2EFA}" type="datetimeFigureOut">
              <a:rPr lang="en-US" smtClean="0"/>
              <a:t>11/9/11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451817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93549395-9AF3-4749-AB15-6AE8DCA1286F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3599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</a:majorFont>
      <a:minorFont>
        <a:latin typeface="News Gothic MT"/>
        <a:ea typeface=""/>
        <a:cs typeface=""/>
        <a:font script="Jpan" typeface="ＭＳ Ｐゴシック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0</Words>
  <Application>Microsoft Macintosh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Breeze</vt:lpstr>
      <vt:lpstr>PowerPoint Presentation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Yabut, Danilo R</dc:creator>
  <cp:keywords/>
  <dc:description/>
  <cp:lastModifiedBy>Yabut, Danilo R</cp:lastModifiedBy>
  <cp:revision>1</cp:revision>
  <dcterms:created xsi:type="dcterms:W3CDTF">2011-11-09T18:25:48Z</dcterms:created>
  <dcterms:modified xsi:type="dcterms:W3CDTF">2011-11-09T18:35:17Z</dcterms:modified>
  <cp:category/>
</cp:coreProperties>
</file>