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69" r:id="rId2"/>
    <p:sldId id="256" r:id="rId3"/>
    <p:sldId id="257" r:id="rId4"/>
    <p:sldId id="258" r:id="rId5"/>
    <p:sldId id="259" r:id="rId6"/>
    <p:sldId id="264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96C"/>
    <a:srgbClr val="005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8" autoAdjust="0"/>
    <p:restoredTop sz="94675" autoAdjust="0"/>
  </p:normalViewPr>
  <p:slideViewPr>
    <p:cSldViewPr>
      <p:cViewPr varScale="1">
        <p:scale>
          <a:sx n="132" d="100"/>
          <a:sy n="132" d="100"/>
        </p:scale>
        <p:origin x="-3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DE8B2-121D-0449-B287-5972484B4F9A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F9B47-4A22-9147-B3A9-DA42912729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2895600"/>
          </a:xfrm>
          <a:prstGeom prst="rect">
            <a:avLst/>
          </a:prstGeom>
          <a:blipFill rotWithShape="1">
            <a:blip r:embed="rId2" cstate="print"/>
            <a:srcRect/>
            <a:stretch>
              <a:fillRect t="-68421" b="-684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25400">
            <a:solidFill>
              <a:srgbClr val="C49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467600" y="5867400"/>
            <a:ext cx="1600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/>
          <a:lstStyle/>
          <a:p>
            <a:fld id="{B73F4821-DE96-4790-9A5E-4F2F14408959}" type="datetimeFigureOut">
              <a:rPr lang="en-US" smtClean="0"/>
              <a:pPr/>
              <a:t>8/22/11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6" Type="http://schemas.openxmlformats.org/officeDocument/2006/relationships/image" Target="../media/image5.emf"/><Relationship Id="rId17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9945" y="1335972"/>
            <a:ext cx="9144000" cy="5522028"/>
          </a:xfrm>
          <a:prstGeom prst="rect">
            <a:avLst/>
          </a:prstGeom>
          <a:blipFill rotWithShape="1"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DA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  <a:ln>
            <a:solidFill>
              <a:srgbClr val="C4996C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457200" indent="-457200" algn="l">
              <a:buSzPct val="100000"/>
              <a:buBlip>
                <a:blip r:embed="rId15"/>
              </a:buBlip>
            </a:pPr>
            <a:r>
              <a:rPr lang="en-US" b="0" dirty="0" smtClean="0"/>
              <a:t>Great institutions plan boldly: “Nothing happens unless first a dream”--Sandberg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FD88104-F11E-42B9-BC16-713FF1445F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5875">
            <a:solidFill>
              <a:srgbClr val="C4996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5360"/>
            <a:ext cx="8229600" cy="701040"/>
          </a:xfrm>
          <a:prstGeom prst="rect">
            <a:avLst/>
          </a:prstGeom>
          <a:solidFill>
            <a:schemeClr val="tx1"/>
          </a:solidFill>
          <a:ln w="25400" cmpd="sng">
            <a:solidFill>
              <a:srgbClr val="C4996C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4283015" y="152400"/>
            <a:ext cx="517585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543800" y="6400800"/>
            <a:ext cx="1143000" cy="37484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24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3200" b="1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4294967295"/>
          </p:nvPr>
        </p:nvSpPr>
        <p:spPr>
          <a:xfrm>
            <a:off x="1447800" y="3045460"/>
            <a:ext cx="6248400" cy="428625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Elizabethtown College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2133600"/>
            <a:ext cx="6705600" cy="1737360"/>
          </a:xfrm>
          <a:prstGeom prst="rect">
            <a:avLst/>
          </a:prstGeom>
          <a:solidFill>
            <a:schemeClr val="tx1"/>
          </a:solidFill>
          <a:ln w="25400" cmpd="sng">
            <a:solidFill>
              <a:srgbClr val="C4996C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r>
              <a:rPr lang="en-US" sz="1800" b="1" kern="1200" cap="all" spc="0" baseline="0" dirty="0" err="1" smtClean="0">
                <a:solidFill>
                  <a:schemeClr val="bg1"/>
                </a:solidFill>
                <a:latin typeface="+mj-lt"/>
                <a:ea typeface="+mj-ea"/>
                <a:cs typeface="Tunga" pitchFamily="2"/>
              </a:rPr>
              <a:t>asdf</a:t>
            </a: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4114800"/>
            <a:ext cx="1355785" cy="1796415"/>
          </a:xfrm>
          <a:prstGeom prst="rect">
            <a:avLst/>
          </a:prstGeom>
        </p:spPr>
      </p:pic>
      <p:pic>
        <p:nvPicPr>
          <p:cNvPr id="10" name="Picture 9" descr="StrageticPl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40132"/>
            <a:ext cx="5029200" cy="17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9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2020824"/>
            <a:ext cx="8077200" cy="4075176"/>
          </a:xfrm>
        </p:spPr>
        <p:txBody>
          <a:bodyPr/>
          <a:lstStyle/>
          <a:p>
            <a:pPr>
              <a:buSzPct val="100000"/>
            </a:pPr>
            <a:r>
              <a:rPr lang="en-US" b="0" dirty="0" smtClean="0"/>
              <a:t>Great institutions plan boldly: </a:t>
            </a:r>
          </a:p>
          <a:p>
            <a:pPr>
              <a:buSzPct val="100000"/>
            </a:pPr>
            <a:r>
              <a:rPr lang="en-US" sz="4400" dirty="0" smtClean="0"/>
              <a:t>“</a:t>
            </a:r>
            <a:r>
              <a:rPr lang="en-US" sz="5400" dirty="0" smtClean="0"/>
              <a:t>Nothing </a:t>
            </a:r>
            <a:r>
              <a:rPr lang="en-US" sz="4400" dirty="0" smtClean="0"/>
              <a:t>happens unless </a:t>
            </a:r>
            <a:br>
              <a:rPr lang="en-US" sz="4400" dirty="0" smtClean="0"/>
            </a:br>
            <a:r>
              <a:rPr lang="en-US" sz="4400" dirty="0" smtClean="0"/>
              <a:t>first a dream”</a:t>
            </a:r>
          </a:p>
          <a:p>
            <a:pPr algn="r">
              <a:buSzPct val="100000"/>
            </a:pPr>
            <a:r>
              <a:rPr lang="en-US" b="0" dirty="0" smtClean="0"/>
              <a:t>—Sandburg</a:t>
            </a:r>
          </a:p>
          <a:p>
            <a:pPr algn="l">
              <a:buSzPct val="100000"/>
            </a:pPr>
            <a:endParaRPr lang="en-US" b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77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20824"/>
            <a:ext cx="7010400" cy="4075176"/>
          </a:xfrm>
        </p:spPr>
        <p:txBody>
          <a:bodyPr/>
          <a:lstStyle/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Turning point in College’s history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New economic situation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New competition 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New media, new generation, new needs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Need to be distinctive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2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2020824"/>
            <a:ext cx="6705600" cy="4303776"/>
          </a:xfrm>
        </p:spPr>
        <p:txBody>
          <a:bodyPr>
            <a:normAutofit lnSpcReduction="10000"/>
          </a:bodyPr>
          <a:lstStyle/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Relatively short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Comprehensive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Measureable goals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Used by units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Built-in review mechanism 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3-5 year horizon with 10 year vision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Built on lots of input and discussion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Based on our 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plan?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0" y="1828800"/>
            <a:ext cx="2590800" cy="3657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12-member </a:t>
            </a:r>
            <a:r>
              <a:rPr lang="en-US" dirty="0" smtClean="0"/>
              <a:t>SPC with 60-70 people in groups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Strategic Planning Committee (SPC)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 smtClean="0"/>
              <a:t>Five Working Groups</a:t>
            </a:r>
            <a:endParaRPr lang="en-US" dirty="0"/>
          </a:p>
        </p:txBody>
      </p:sp>
      <p:pic>
        <p:nvPicPr>
          <p:cNvPr id="4" name="Picture 3" descr="cir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5308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20824"/>
            <a:ext cx="7772400" cy="407517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Sept.-Nov.-Information gathering &amp; discussion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Dec. 1-Working Groups’ reports due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Jan.- Campus Workshop on First Draft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Mar.- Meetings on Second Draft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April- Third Draft for adoption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Written version early followed with debate 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“We don’t make decisions, we approve language.”—Sanderson 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6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Strategic planning can provide: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Renewed sense of common mission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/>
              <a:t>F</a:t>
            </a:r>
            <a:r>
              <a:rPr lang="en-US" b="0" dirty="0" smtClean="0"/>
              <a:t>uller education for our students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Wiser use of resources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Stronger bonds with alumni and the region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Opportunity to shape the future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3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020824"/>
            <a:ext cx="7315200" cy="4075176"/>
          </a:xfrm>
        </p:spPr>
        <p:txBody>
          <a:bodyPr>
            <a:normAutofit/>
          </a:bodyPr>
          <a:lstStyle/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Volunteer to serve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Help compile group’s thoughts and send to the </a:t>
            </a:r>
            <a:r>
              <a:rPr lang="en-US" b="0" dirty="0" err="1" smtClean="0"/>
              <a:t>SPC</a:t>
            </a:r>
            <a:endParaRPr lang="en-US" b="0" dirty="0" smtClean="0"/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Share your individual comments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Point out models we should emulate 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React to the 1</a:t>
            </a:r>
            <a:r>
              <a:rPr lang="en-US" b="0" baseline="30000" dirty="0" smtClean="0"/>
              <a:t>st</a:t>
            </a:r>
            <a:r>
              <a:rPr lang="en-US" b="0" dirty="0" smtClean="0"/>
              <a:t> and 2</a:t>
            </a:r>
            <a:r>
              <a:rPr lang="en-US" b="0" baseline="30000" dirty="0" smtClean="0"/>
              <a:t>nd</a:t>
            </a:r>
            <a:r>
              <a:rPr lang="en-US" b="0" dirty="0" smtClean="0"/>
              <a:t> drafts of the Plan</a:t>
            </a:r>
          </a:p>
          <a:p>
            <a:pPr marL="457200" indent="-457200" algn="l">
              <a:buSzPct val="100000"/>
              <a:buBlip>
                <a:blip r:embed="rId2"/>
              </a:buBlip>
            </a:pPr>
            <a:r>
              <a:rPr lang="en-US" b="0" dirty="0" smtClean="0"/>
              <a:t>Help shape the future!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030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238</TotalTime>
  <Words>229</Words>
  <Application>Microsoft Macintosh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BlackTie</vt:lpstr>
      <vt:lpstr>PowerPoint Presentation</vt:lpstr>
      <vt:lpstr>Why?</vt:lpstr>
      <vt:lpstr>Why now?</vt:lpstr>
      <vt:lpstr>What kind of plan?</vt:lpstr>
      <vt:lpstr>Strategic Planning Committee (SPC)  &amp; Five Working Groups</vt:lpstr>
      <vt:lpstr>Timeline</vt:lpstr>
      <vt:lpstr>An opportunity</vt:lpstr>
      <vt:lpstr>What Can You Do?</vt:lpstr>
    </vt:vector>
  </TitlesOfParts>
  <Company>Elizabethtown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Elizabethtown College</dc:creator>
  <cp:lastModifiedBy>Yabut, Danilo R</cp:lastModifiedBy>
  <cp:revision>41</cp:revision>
  <dcterms:created xsi:type="dcterms:W3CDTF">2011-08-15T17:57:25Z</dcterms:created>
  <dcterms:modified xsi:type="dcterms:W3CDTF">2011-08-22T20:55:28Z</dcterms:modified>
</cp:coreProperties>
</file>