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5" r:id="rId2"/>
    <p:sldId id="258" r:id="rId3"/>
    <p:sldId id="259" r:id="rId4"/>
    <p:sldId id="260" r:id="rId5"/>
    <p:sldId id="261" r:id="rId6"/>
    <p:sldId id="266" r:id="rId7"/>
    <p:sldId id="267" r:id="rId8"/>
    <p:sldId id="268" r:id="rId9"/>
    <p:sldId id="262" r:id="rId10"/>
    <p:sldId id="263" r:id="rId11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0809AB0-28FE-4208-9658-76A4B5263E9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3061266-74FD-4041-AB02-5E95BA37DA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01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0AB4-1790-46E9-BB28-AFD3ACF57A4D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F4A9-D7AE-410E-B23E-D6E68CCD6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leyguide.com/employer.html" TargetMode="External"/><Relationship Id="rId2" Type="http://schemas.openxmlformats.org/officeDocument/2006/relationships/hyperlink" Target="http://www.wetfeet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msdres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INTERVIEWING SKILLS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Career Services, BSC 2</a:t>
            </a:r>
            <a:r>
              <a:rPr lang="en-US" baseline="30000" dirty="0" smtClean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Floor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l_fi" descr="http://www.westwaytraining.co.uk/USERIMAGES/interview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824831"/>
            <a:ext cx="57150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562600"/>
            <a:ext cx="174307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for Mock 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smtClean="0"/>
              <a:t>Link to mock </a:t>
            </a:r>
            <a:r>
              <a:rPr lang="en-US" sz="4800" smtClean="0"/>
              <a:t>interview </a:t>
            </a:r>
            <a:r>
              <a:rPr lang="en-US" sz="4800" smtClean="0"/>
              <a:t>questions coming soon</a:t>
            </a:r>
            <a:endParaRPr lang="en-US" sz="4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"/>
            <a:ext cx="26384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Conduct Company Research prior to interview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Online:  company website and </a:t>
            </a:r>
            <a:r>
              <a:rPr lang="en-US" u="sng" dirty="0">
                <a:hlinkClick r:id="rId2"/>
              </a:rPr>
              <a:t>www.wetfeet.com</a:t>
            </a:r>
            <a:r>
              <a:rPr lang="en-US" dirty="0"/>
              <a:t>,  </a:t>
            </a:r>
            <a:r>
              <a:rPr lang="en-US" u="sng" dirty="0" smtClean="0">
                <a:hlinkClick r:id="rId3"/>
              </a:rPr>
              <a:t>www.rileyguide.com/employer.html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Corporate culture, dress, environment, etc.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Must be able to answer the questions, “What do you know about our organization?” and “Why do you want to work here?”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Make sure you know the route!!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What to 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Plan your interview attire well in advance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Dress for the position, but when in doubt, go with professional and conservative!!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Some good info online at </a:t>
            </a:r>
            <a:r>
              <a:rPr lang="en-US" dirty="0" smtClean="0">
                <a:hlinkClick r:id="rId3"/>
              </a:rPr>
              <a:t>http://www.symsdress.com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Career Spots “Interview Dress for Men” &amp; “Interview Dress for Women” add links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Phone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Skype/webcam, Interview stream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In person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individual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group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panel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behavioral/situational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Prior to interview, develop a list of accomplishment stories that highlight your skills.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 prepared to answer general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questions regarding your background, your education, and if you would be a good fit for the position.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 prepared to answer hypothetical or case questions specific to your field.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PRACTICE, PRACTICE, PRACTICE!!!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On your own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With peers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Mock Interviews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Add Career Spots link to “behavioral Interviewing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1"/>
            <a:ext cx="1565190" cy="153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Arrive early </a:t>
            </a:r>
            <a:r>
              <a:rPr lang="en-US" dirty="0" smtClean="0"/>
              <a:t>(10 – 15 minutes is best)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Remember you are “on” from the minute you arrive at the site </a:t>
            </a:r>
            <a:r>
              <a:rPr lang="en-US" dirty="0" smtClean="0"/>
              <a:t>(be polite to </a:t>
            </a:r>
            <a:r>
              <a:rPr lang="en-US" i="1" dirty="0" smtClean="0"/>
              <a:t>everyone</a:t>
            </a:r>
            <a:r>
              <a:rPr lang="en-US" dirty="0" smtClean="0"/>
              <a:t>!)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Firm handshake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Listen/be attentive </a:t>
            </a:r>
            <a:r>
              <a:rPr lang="en-US" dirty="0" smtClean="0"/>
              <a:t>(body language)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Let your personality show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Be prepared to talk about your abilities &amp; experience—why should they hire </a:t>
            </a:r>
            <a:r>
              <a:rPr lang="en-US" i="1" dirty="0" smtClean="0">
                <a:solidFill>
                  <a:srgbClr val="0070C0"/>
                </a:solidFill>
              </a:rPr>
              <a:t>you</a:t>
            </a:r>
            <a:r>
              <a:rPr lang="en-US" dirty="0" smtClean="0">
                <a:solidFill>
                  <a:srgbClr val="0070C0"/>
                </a:solidFill>
              </a:rPr>
              <a:t>??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000">
            <a:off x="7208969" y="731970"/>
            <a:ext cx="137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Questions to Prepare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Tell me about yourself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Strengths &amp; weaknesses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Goals/career plans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Why should I hire you?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499" y="1295400"/>
            <a:ext cx="1463040" cy="132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019" y="2514600"/>
            <a:ext cx="1315403" cy="131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81400"/>
            <a:ext cx="1463040" cy="146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2" r="13462"/>
          <a:stretch/>
        </p:blipFill>
        <p:spPr bwMode="auto">
          <a:xfrm>
            <a:off x="5562600" y="4800600"/>
            <a:ext cx="173736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employers are looking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Aptitude</a:t>
            </a:r>
            <a:r>
              <a:rPr lang="en-US" dirty="0" smtClean="0"/>
              <a:t>: </a:t>
            </a:r>
            <a:r>
              <a:rPr lang="en-US" sz="2800" dirty="0" smtClean="0"/>
              <a:t>Can you do the job (do you have the necessary skills)?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Personality</a:t>
            </a:r>
            <a:r>
              <a:rPr lang="en-US" dirty="0" smtClean="0"/>
              <a:t>: </a:t>
            </a:r>
            <a:r>
              <a:rPr lang="en-US" sz="2800" dirty="0" smtClean="0"/>
              <a:t>Are you someone who will fit in well to this work environment?  Do I (we) want to work with you?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7030A0"/>
                </a:solidFill>
              </a:rPr>
              <a:t>Experience</a:t>
            </a:r>
            <a:r>
              <a:rPr lang="en-US" dirty="0" smtClean="0"/>
              <a:t>: Discuss</a:t>
            </a:r>
            <a:r>
              <a:rPr lang="en-US" sz="2000" dirty="0" smtClean="0"/>
              <a:t> </a:t>
            </a:r>
            <a:r>
              <a:rPr lang="en-US" sz="2000" dirty="0"/>
              <a:t>Leadership examples – groups, activities, job &amp; volunteer </a:t>
            </a:r>
            <a:r>
              <a:rPr lang="en-US" sz="2000" dirty="0" smtClean="0"/>
              <a:t>experience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Questions for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do you want or need to know about the organization to help you make your decision?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Ask questions that demonstrate your interest in contributing to the organization, rather than asking what they can do for you.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Process questions (what happens next?)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Closing the interview:  make sure to thank the interviewer for her or his time!!  Follow up with a thank you within 24- 48 hours!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828800" cy="1201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6142</TotalTime>
  <Words>421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INTERVIEWING SKILLS Career Services, BSC 2nd Floor</vt:lpstr>
      <vt:lpstr>Interview Prep</vt:lpstr>
      <vt:lpstr> What to Wear</vt:lpstr>
      <vt:lpstr>Types of Interviews</vt:lpstr>
      <vt:lpstr>Interview Questions</vt:lpstr>
      <vt:lpstr>Interview Day</vt:lpstr>
      <vt:lpstr>Questions to Prepare for</vt:lpstr>
      <vt:lpstr>What employers are looking for</vt:lpstr>
      <vt:lpstr> Questions for Employers</vt:lpstr>
      <vt:lpstr>Preparing for Mock Interviews</vt:lpstr>
    </vt:vector>
  </TitlesOfParts>
  <Company>Elizabethtown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Interviewing Skills</dc:title>
  <dc:creator>your username</dc:creator>
  <cp:lastModifiedBy>Elizabethtown College</cp:lastModifiedBy>
  <cp:revision>51</cp:revision>
  <cp:lastPrinted>2013-12-16T20:20:58Z</cp:lastPrinted>
  <dcterms:created xsi:type="dcterms:W3CDTF">2011-09-29T14:02:03Z</dcterms:created>
  <dcterms:modified xsi:type="dcterms:W3CDTF">2014-01-09T19:24:51Z</dcterms:modified>
</cp:coreProperties>
</file>