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1" r:id="rId1"/>
  </p:sldMasterIdLst>
  <p:notesMasterIdLst>
    <p:notesMasterId r:id="rId3"/>
  </p:notesMasterIdLst>
  <p:sldIdLst>
    <p:sldId id="256" r:id="rId2"/>
  </p:sldIdLst>
  <p:sldSz cx="32918400" cy="21945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61C"/>
    <a:srgbClr val="004B98"/>
    <a:srgbClr val="004A97"/>
    <a:srgbClr val="0A2240"/>
    <a:srgbClr val="3DB5E6"/>
    <a:srgbClr val="8C2185"/>
    <a:srgbClr val="F2E3FC"/>
    <a:srgbClr val="A652A7"/>
    <a:srgbClr val="D9B0D9"/>
    <a:srgbClr val="D7E1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45"/>
    <p:restoredTop sz="96164" autoAdjust="0"/>
  </p:normalViewPr>
  <p:slideViewPr>
    <p:cSldViewPr snapToGrid="0" snapToObjects="1">
      <p:cViewPr>
        <p:scale>
          <a:sx n="80" d="100"/>
          <a:sy n="80" d="100"/>
        </p:scale>
        <p:origin x="232" y="-4776"/>
      </p:cViewPr>
      <p:guideLst/>
    </p:cSldViewPr>
  </p:slideViewPr>
  <p:notesTextViewPr>
    <p:cViewPr>
      <p:scale>
        <a:sx n="140" d="100"/>
        <a:sy n="14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A712DF-856D-4349-8B20-218A98B6ACF9}" type="datetimeFigureOut">
              <a:rPr lang="en-US" smtClean="0"/>
              <a:t>2/28/25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79D7EA-6F97-9345-83D3-786BD577E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254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632853" rtl="0" eaLnBrk="1" latinLnBrk="0" hangingPunct="1">
      <a:defRPr sz="3456" kern="1200">
        <a:solidFill>
          <a:schemeClr val="tx1"/>
        </a:solidFill>
        <a:latin typeface="+mn-lt"/>
        <a:ea typeface="+mn-ea"/>
        <a:cs typeface="+mn-cs"/>
      </a:defRPr>
    </a:lvl1pPr>
    <a:lvl2pPr marL="1316426" algn="l" defTabSz="2632853" rtl="0" eaLnBrk="1" latinLnBrk="0" hangingPunct="1">
      <a:defRPr sz="3456" kern="1200">
        <a:solidFill>
          <a:schemeClr val="tx1"/>
        </a:solidFill>
        <a:latin typeface="+mn-lt"/>
        <a:ea typeface="+mn-ea"/>
        <a:cs typeface="+mn-cs"/>
      </a:defRPr>
    </a:lvl2pPr>
    <a:lvl3pPr marL="2632853" algn="l" defTabSz="2632853" rtl="0" eaLnBrk="1" latinLnBrk="0" hangingPunct="1">
      <a:defRPr sz="3456" kern="1200">
        <a:solidFill>
          <a:schemeClr val="tx1"/>
        </a:solidFill>
        <a:latin typeface="+mn-lt"/>
        <a:ea typeface="+mn-ea"/>
        <a:cs typeface="+mn-cs"/>
      </a:defRPr>
    </a:lvl3pPr>
    <a:lvl4pPr marL="3949280" algn="l" defTabSz="2632853" rtl="0" eaLnBrk="1" latinLnBrk="0" hangingPunct="1">
      <a:defRPr sz="3456" kern="1200">
        <a:solidFill>
          <a:schemeClr val="tx1"/>
        </a:solidFill>
        <a:latin typeface="+mn-lt"/>
        <a:ea typeface="+mn-ea"/>
        <a:cs typeface="+mn-cs"/>
      </a:defRPr>
    </a:lvl4pPr>
    <a:lvl5pPr marL="5265708" algn="l" defTabSz="2632853" rtl="0" eaLnBrk="1" latinLnBrk="0" hangingPunct="1">
      <a:defRPr sz="3456" kern="1200">
        <a:solidFill>
          <a:schemeClr val="tx1"/>
        </a:solidFill>
        <a:latin typeface="+mn-lt"/>
        <a:ea typeface="+mn-ea"/>
        <a:cs typeface="+mn-cs"/>
      </a:defRPr>
    </a:lvl5pPr>
    <a:lvl6pPr marL="6582135" algn="l" defTabSz="2632853" rtl="0" eaLnBrk="1" latinLnBrk="0" hangingPunct="1">
      <a:defRPr sz="3456" kern="1200">
        <a:solidFill>
          <a:schemeClr val="tx1"/>
        </a:solidFill>
        <a:latin typeface="+mn-lt"/>
        <a:ea typeface="+mn-ea"/>
        <a:cs typeface="+mn-cs"/>
      </a:defRPr>
    </a:lvl6pPr>
    <a:lvl7pPr marL="7898560" algn="l" defTabSz="2632853" rtl="0" eaLnBrk="1" latinLnBrk="0" hangingPunct="1">
      <a:defRPr sz="3456" kern="1200">
        <a:solidFill>
          <a:schemeClr val="tx1"/>
        </a:solidFill>
        <a:latin typeface="+mn-lt"/>
        <a:ea typeface="+mn-ea"/>
        <a:cs typeface="+mn-cs"/>
      </a:defRPr>
    </a:lvl7pPr>
    <a:lvl8pPr marL="9214988" algn="l" defTabSz="2632853" rtl="0" eaLnBrk="1" latinLnBrk="0" hangingPunct="1">
      <a:defRPr sz="3456" kern="1200">
        <a:solidFill>
          <a:schemeClr val="tx1"/>
        </a:solidFill>
        <a:latin typeface="+mn-lt"/>
        <a:ea typeface="+mn-ea"/>
        <a:cs typeface="+mn-cs"/>
      </a:defRPr>
    </a:lvl8pPr>
    <a:lvl9pPr marL="10531415" algn="l" defTabSz="2632853" rtl="0" eaLnBrk="1" latinLnBrk="0" hangingPunct="1">
      <a:defRPr sz="345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14425" y="1143000"/>
            <a:ext cx="462915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 Format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Sagona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Bold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48-60pt.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Etown Blue (Hex Code #004B98)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Format</a:t>
            </a:r>
          </a:p>
          <a:p>
            <a:pPr marL="0" marR="0" lvl="0" indent="0" algn="l" defTabSz="3686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Bold, Uppercase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32-48pt.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Bright Blue (Hex Code #3DB5E6)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endParaRPr lang="en-U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Body Copy Format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Bold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24-48pt.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Black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Graph/Photo Caption Format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Italic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14-20pt.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Black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___________________________________________________________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Highlight Spaces</a:t>
            </a:r>
          </a:p>
          <a:p>
            <a:r>
              <a:rPr lang="en-US" b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 Red or Blue boxes as needed to highlight information. These boxes can span 1-4 columns.</a:t>
            </a:r>
          </a:p>
          <a:p>
            <a:endParaRPr lang="en-US" b="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Space Heading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Bold, Uppercase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24-48pt.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White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Space Body Copy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Font: Verdana, Regular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Size: 24-48pt. Suggested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Font Color: White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Alignment: Left</a:t>
            </a: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 PRINTING: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Poster is sized at 48” w x 36” h.</a:t>
            </a:r>
          </a:p>
          <a:p>
            <a:pPr lvl="0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Save as PDF</a:t>
            </a: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79D7EA-6F97-9345-83D3-786BD577E10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076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7162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314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2/28/25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4220" y="20340325"/>
            <a:ext cx="1110996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8620" y="20340325"/>
            <a:ext cx="7406640" cy="1168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FD477D6-2410-A20D-61A4-92CD86E73040}"/>
              </a:ext>
            </a:extLst>
          </p:cNvPr>
          <p:cNvSpPr/>
          <p:nvPr userDrawn="1"/>
        </p:nvSpPr>
        <p:spPr>
          <a:xfrm flipV="1">
            <a:off x="-171450" y="-152400"/>
            <a:ext cx="33261300" cy="4114800"/>
          </a:xfrm>
          <a:prstGeom prst="rect">
            <a:avLst/>
          </a:prstGeom>
          <a:solidFill>
            <a:srgbClr val="0A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1" b="0" i="0" dirty="0">
              <a:latin typeface="Verdan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06B432-43F2-5D34-19A6-0834E47331CC}"/>
              </a:ext>
            </a:extLst>
          </p:cNvPr>
          <p:cNvSpPr/>
          <p:nvPr userDrawn="1"/>
        </p:nvSpPr>
        <p:spPr>
          <a:xfrm>
            <a:off x="-171450" y="21031201"/>
            <a:ext cx="33261300" cy="1066800"/>
          </a:xfrm>
          <a:prstGeom prst="rect">
            <a:avLst/>
          </a:prstGeom>
          <a:solidFill>
            <a:srgbClr val="0A2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1" b="0" i="0" dirty="0">
              <a:latin typeface="Verdana" panose="020B060403050404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673168B-28D4-B98C-C889-3384AA26CF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498300" y="939800"/>
            <a:ext cx="7391400" cy="210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42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ftr="0" dt="0"/>
  <p:txStyles>
    <p:titleStyle>
      <a:lvl1pPr algn="l" defTabSz="2926080" rtl="0" eaLnBrk="1" latinLnBrk="0" hangingPunct="1">
        <a:lnSpc>
          <a:spcPct val="90000"/>
        </a:lnSpc>
        <a:spcBef>
          <a:spcPct val="0"/>
        </a:spcBef>
        <a:buNone/>
        <a:defRPr sz="14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31520" indent="-731520" algn="l" defTabSz="2926080" rtl="0" eaLnBrk="1" latinLnBrk="0" hangingPunct="1">
        <a:lnSpc>
          <a:spcPct val="90000"/>
        </a:lnSpc>
        <a:spcBef>
          <a:spcPts val="3200"/>
        </a:spcBef>
        <a:buFont typeface="Arial" panose="020B0604020202020204" pitchFamily="34" charset="0"/>
        <a:buChar char="•"/>
        <a:defRPr sz="896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768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3pPr>
      <a:lvl4pPr marL="51206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804672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950976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80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2435840" indent="-731520" algn="l" defTabSz="2926080" rtl="0" eaLnBrk="1" latinLnBrk="0" hangingPunct="1">
        <a:lnSpc>
          <a:spcPct val="90000"/>
        </a:lnSpc>
        <a:spcBef>
          <a:spcPts val="16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1pPr>
      <a:lvl2pPr marL="14630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9260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3pPr>
      <a:lvl4pPr marL="43891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4pPr>
      <a:lvl5pPr marL="585216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5pPr>
      <a:lvl6pPr marL="731520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6pPr>
      <a:lvl7pPr marL="877824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7pPr>
      <a:lvl8pPr marL="1024128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8pPr>
      <a:lvl9pPr marL="11704320" algn="l" defTabSz="2926080" rtl="0" eaLnBrk="1" latinLnBrk="0" hangingPunct="1">
        <a:defRPr sz="5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6" userDrawn="1">
          <p15:clr>
            <a:srgbClr val="F26B43"/>
          </p15:clr>
        </p15:guide>
        <p15:guide id="2" pos="20088" userDrawn="1">
          <p15:clr>
            <a:srgbClr val="F26B43"/>
          </p15:clr>
        </p15:guide>
        <p15:guide id="3" orient="horz" pos="1920" userDrawn="1">
          <p15:clr>
            <a:srgbClr val="F26B43"/>
          </p15:clr>
        </p15:guide>
        <p15:guide id="4" orient="horz" pos="13344" userDrawn="1">
          <p15:clr>
            <a:srgbClr val="F26B43"/>
          </p15:clr>
        </p15:guide>
        <p15:guide id="5" pos="648" userDrawn="1">
          <p15:clr>
            <a:srgbClr val="F26B43"/>
          </p15:clr>
        </p15:guide>
        <p15:guide id="6" orient="horz" pos="2496" userDrawn="1">
          <p15:clr>
            <a:srgbClr val="F26B43"/>
          </p15:clr>
        </p15:guide>
        <p15:guide id="7" orient="horz" pos="3072" userDrawn="1">
          <p15:clr>
            <a:srgbClr val="F26B43"/>
          </p15:clr>
        </p15:guide>
        <p15:guide id="8" orient="horz" pos="12864" userDrawn="1">
          <p15:clr>
            <a:srgbClr val="F26B43"/>
          </p15:clr>
        </p15:guide>
        <p15:guide id="9" pos="5184" userDrawn="1">
          <p15:clr>
            <a:srgbClr val="F26B43"/>
          </p15:clr>
        </p15:guide>
        <p15:guide id="10" pos="5616" userDrawn="1">
          <p15:clr>
            <a:srgbClr val="F26B43"/>
          </p15:clr>
        </p15:guide>
        <p15:guide id="11" pos="10152" userDrawn="1">
          <p15:clr>
            <a:srgbClr val="F26B43"/>
          </p15:clr>
        </p15:guide>
        <p15:guide id="12" pos="15120" userDrawn="1">
          <p15:clr>
            <a:srgbClr val="F26B43"/>
          </p15:clr>
        </p15:guide>
        <p15:guide id="13" pos="10584" userDrawn="1">
          <p15:clr>
            <a:srgbClr val="F26B43"/>
          </p15:clr>
        </p15:guide>
        <p15:guide id="14" pos="155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D536B8AD-9C43-3437-C24C-C0AECE3EB27B}"/>
              </a:ext>
            </a:extLst>
          </p:cNvPr>
          <p:cNvSpPr/>
          <p:nvPr/>
        </p:nvSpPr>
        <p:spPr>
          <a:xfrm>
            <a:off x="1028699" y="4876801"/>
            <a:ext cx="7200901" cy="15544800"/>
          </a:xfrm>
          <a:prstGeom prst="roundRect">
            <a:avLst>
              <a:gd name="adj" fmla="val 4422"/>
            </a:avLst>
          </a:prstGeom>
          <a:solidFill>
            <a:schemeClr val="bg1"/>
          </a:solidFill>
          <a:ln w="38100">
            <a:solidFill>
              <a:srgbClr val="004B98"/>
            </a:soli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21920" rIns="121920" bIns="121920" rtlCol="0" anchor="t" anchorCtr="0"/>
          <a:lstStyle/>
          <a:p>
            <a:pPr defTabSz="304813">
              <a:defRPr/>
            </a:pPr>
            <a:r>
              <a:rPr lang="en-US" sz="4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defTabSz="304813">
              <a:spcBef>
                <a:spcPts val="1600"/>
              </a:spcBef>
              <a:defRPr/>
            </a:pPr>
            <a:r>
              <a:rPr lang="en-US" sz="21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defTabSz="304813">
              <a:spcBef>
                <a:spcPts val="1201"/>
              </a:spcBef>
              <a:defRPr/>
            </a:pP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14 to 24 pt size in Verdana. 20pt font is shown here. The text can be a short paragraph with supporting bullet points, or either of these on </a:t>
            </a:r>
            <a:b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their own.</a:t>
            </a:r>
          </a:p>
          <a:p>
            <a:pPr marL="335295" indent="-335295" defTabSz="304813">
              <a:spcBef>
                <a:spcPts val="2400"/>
              </a:spcBef>
              <a:buFont typeface="Arial" panose="020B0604020202020204" pitchFamily="34" charset="0"/>
              <a:buChar char="•"/>
              <a:defRPr/>
            </a:pP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1</a:t>
            </a:r>
          </a:p>
          <a:p>
            <a:pPr marL="335295" indent="-335295" defTabSz="304813">
              <a:spcBef>
                <a:spcPts val="2400"/>
              </a:spcBef>
              <a:buFont typeface="Arial" panose="020B0604020202020204" pitchFamily="34" charset="0"/>
              <a:buChar char="•"/>
              <a:defRPr/>
            </a:pP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2 </a:t>
            </a:r>
          </a:p>
          <a:p>
            <a:pPr marL="335295" indent="-335295" defTabSz="304813">
              <a:spcBef>
                <a:spcPts val="2400"/>
              </a:spcBef>
              <a:buFont typeface="Arial" panose="020B0604020202020204" pitchFamily="34" charset="0"/>
              <a:buChar char="•"/>
              <a:defRPr/>
            </a:pP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3</a:t>
            </a:r>
          </a:p>
          <a:p>
            <a:pPr marL="335295" indent="-335295" defTabSz="304813">
              <a:spcBef>
                <a:spcPts val="2400"/>
              </a:spcBef>
              <a:buFont typeface="Arial" panose="020B0604020202020204" pitchFamily="34" charset="0"/>
              <a:buChar char="•"/>
              <a:defRPr/>
            </a:pP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4</a:t>
            </a:r>
            <a:b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200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defTabSz="304813">
              <a:spcBef>
                <a:spcPts val="1600"/>
              </a:spcBef>
              <a:defRPr/>
            </a:pPr>
            <a:r>
              <a:rPr lang="en-US" sz="21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defTabSz="304813">
              <a:spcBef>
                <a:spcPts val="1201"/>
              </a:spcBef>
              <a:defRPr/>
            </a:pP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14 to 24 pt size in Verdana. 20pt font is shown here. The text can be a short paragraph with supporting bullet points, or either of these on </a:t>
            </a:r>
            <a:b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their own.</a:t>
            </a:r>
          </a:p>
          <a:p>
            <a:pPr>
              <a:spcBef>
                <a:spcPts val="1201"/>
              </a:spcBef>
              <a:defRPr/>
            </a:pP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14 to 24 pt size in Verdana. 20pt font is shown here. The text can be a short paragraph with supporting bullet points, or either of these on </a:t>
            </a:r>
            <a:b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their own.</a:t>
            </a:r>
          </a:p>
          <a:p>
            <a:pPr defTabSz="304813">
              <a:spcBef>
                <a:spcPts val="1201"/>
              </a:spcBef>
              <a:defRPr/>
            </a:pPr>
            <a:endParaRPr lang="en-US" sz="200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389A8E-51C7-834C-852B-A3BB2BB4000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028700" y="914399"/>
            <a:ext cx="20097750" cy="2502981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algn="l">
              <a:lnSpc>
                <a:spcPct val="100000"/>
              </a:lnSpc>
            </a:pPr>
            <a:r>
              <a:rPr lang="en-US" sz="4000" b="1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Research title line 1</a:t>
            </a:r>
            <a:br>
              <a:rPr lang="en-US" sz="4000" b="1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00" b="1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  <a:t>Research title line 2</a:t>
            </a:r>
            <a:br>
              <a:rPr lang="en-US" sz="4000" dirty="0">
                <a:solidFill>
                  <a:schemeClr val="bg1"/>
                </a:solidFill>
                <a:latin typeface="Sagona" panose="02010004040101010103" pitchFamily="2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933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Name(s)</a:t>
            </a:r>
            <a:br>
              <a:rPr lang="en-US" sz="2933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933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Department, Elizabethtown College</a:t>
            </a:r>
            <a:endParaRPr lang="en-US" sz="4000" b="1" dirty="0">
              <a:solidFill>
                <a:schemeClr val="bg1"/>
              </a:solidFill>
              <a:latin typeface="Sagona Book" panose="02020803050505020204" pitchFamily="18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id="{3B6962F9-BED7-113B-5AA1-C34DA7655B5B}"/>
              </a:ext>
            </a:extLst>
          </p:cNvPr>
          <p:cNvSpPr txBox="1">
            <a:spLocks/>
          </p:cNvSpPr>
          <p:nvPr/>
        </p:nvSpPr>
        <p:spPr>
          <a:xfrm>
            <a:off x="16806957" y="9803158"/>
            <a:ext cx="7200898" cy="2809554"/>
          </a:xfrm>
          <a:prstGeom prst="rect">
            <a:avLst/>
          </a:prstGeom>
        </p:spPr>
        <p:txBody>
          <a:bodyPr vert="horz" wrap="square" lIns="60960" tIns="30481" rIns="60960" bIns="30481" rtlCol="0">
            <a:spAutoFit/>
          </a:bodyPr>
          <a:lstStyle>
            <a:lvl1pPr marL="0" indent="0" algn="ctr" defTabSz="4389120" rtl="0" eaLnBrk="1" latinLnBrk="0" hangingPunct="1">
              <a:lnSpc>
                <a:spcPct val="90000"/>
              </a:lnSpc>
              <a:spcBef>
                <a:spcPts val="4800"/>
              </a:spcBef>
              <a:buFont typeface="Arial" panose="020B0604020202020204" pitchFamily="34" charset="0"/>
              <a:buNone/>
              <a:defRPr sz="11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9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86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5836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77824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73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3619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5564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algn="l">
              <a:spcBef>
                <a:spcPts val="1600"/>
              </a:spcBef>
            </a:pPr>
            <a:r>
              <a:rPr lang="en-US" sz="21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algn="l">
              <a:lnSpc>
                <a:spcPct val="100000"/>
              </a:lnSpc>
              <a:spcBef>
                <a:spcPts val="1201"/>
              </a:spcBef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</a:t>
            </a:r>
            <a:b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be </a:t>
            </a: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 to 24 pt size in Verdana. 20pt font is shown here. The text can be a short paragraph with supporting bullet points, or either of these on </a:t>
            </a:r>
            <a:b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their own.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BEB3340-2934-8D8A-6E7A-78B633C3C332}"/>
              </a:ext>
            </a:extLst>
          </p:cNvPr>
          <p:cNvGrpSpPr/>
          <p:nvPr/>
        </p:nvGrpSpPr>
        <p:grpSpPr>
          <a:xfrm>
            <a:off x="1317457" y="15775874"/>
            <a:ext cx="6515098" cy="4240393"/>
            <a:chOff x="11887201" y="12331641"/>
            <a:chExt cx="9601199" cy="7154863"/>
          </a:xfrm>
        </p:grpSpPr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53D5A938-C92E-B329-F087-251CE53D8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3038" b="11900"/>
            <a:stretch/>
          </p:blipFill>
          <p:spPr>
            <a:xfrm>
              <a:off x="12029045" y="12331641"/>
              <a:ext cx="9459355" cy="6145189"/>
            </a:xfrm>
            <a:prstGeom prst="rect">
              <a:avLst/>
            </a:prstGeom>
          </p:spPr>
        </p:pic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BBE19051-EB22-E9D6-71EF-79A72547E22F}"/>
                </a:ext>
              </a:extLst>
            </p:cNvPr>
            <p:cNvSpPr txBox="1"/>
            <p:nvPr/>
          </p:nvSpPr>
          <p:spPr>
            <a:xfrm>
              <a:off x="11887201" y="18707099"/>
              <a:ext cx="9601199" cy="779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1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Caption for photo or graph; delete if not needed. </a:t>
              </a:r>
              <a:br>
                <a:rPr lang="en-US" sz="1201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201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Font: Verdana, Italic, 12-18 pt. 12 pt font size is shown here.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4C1D03A0-C411-DC7C-FD91-A05C3E70B624}"/>
              </a:ext>
            </a:extLst>
          </p:cNvPr>
          <p:cNvGrpSpPr/>
          <p:nvPr/>
        </p:nvGrpSpPr>
        <p:grpSpPr>
          <a:xfrm>
            <a:off x="16806958" y="13125156"/>
            <a:ext cx="7200900" cy="3955955"/>
            <a:chOff x="11243596" y="13727950"/>
            <a:chExt cx="9992385" cy="548951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E695436-7EE0-9192-DACD-B133B44679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38557" t="17330" r="7323" b="22718"/>
            <a:stretch/>
          </p:blipFill>
          <p:spPr>
            <a:xfrm>
              <a:off x="11243596" y="13727950"/>
              <a:ext cx="9985646" cy="4566584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3DC93FA-3A64-5570-779C-46890DDA7DBD}"/>
                </a:ext>
              </a:extLst>
            </p:cNvPr>
            <p:cNvSpPr txBox="1"/>
            <p:nvPr/>
          </p:nvSpPr>
          <p:spPr>
            <a:xfrm>
              <a:off x="11243596" y="18576473"/>
              <a:ext cx="9992385" cy="640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1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Caption for photo or graph; delete if not needed. </a:t>
              </a:r>
              <a:br>
                <a:rPr lang="en-US" sz="1201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US" sz="1201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Font: Verdana, Italic, 12-28 pt. 12 pt font size is shown here.</a:t>
              </a:r>
            </a:p>
          </p:txBody>
        </p:sp>
      </p:grpSp>
      <p:sp>
        <p:nvSpPr>
          <p:cNvPr id="9" name="Subtitle 2">
            <a:extLst>
              <a:ext uri="{FF2B5EF4-FFF2-40B4-BE49-F238E27FC236}">
                <a16:creationId xmlns:a16="http://schemas.microsoft.com/office/drawing/2014/main" id="{3CE1A3C4-FAB3-DA33-E6AB-E0AFB5F292CD}"/>
              </a:ext>
            </a:extLst>
          </p:cNvPr>
          <p:cNvSpPr txBox="1">
            <a:spLocks/>
          </p:cNvSpPr>
          <p:nvPr/>
        </p:nvSpPr>
        <p:spPr>
          <a:xfrm>
            <a:off x="8910545" y="4876801"/>
            <a:ext cx="7205756" cy="14813866"/>
          </a:xfrm>
          <a:prstGeom prst="rect">
            <a:avLst/>
          </a:prstGeom>
        </p:spPr>
        <p:txBody>
          <a:bodyPr vert="horz" wrap="square" lIns="60960" tIns="30481" rIns="60960" bIns="30481" rtlCol="0">
            <a:spAutoFit/>
          </a:bodyPr>
          <a:lstStyle>
            <a:lvl1pPr marL="0" indent="0" algn="ctr" defTabSz="4389120" rtl="0" eaLnBrk="1" latinLnBrk="0" hangingPunct="1">
              <a:lnSpc>
                <a:spcPct val="90000"/>
              </a:lnSpc>
              <a:spcBef>
                <a:spcPts val="4800"/>
              </a:spcBef>
              <a:buFont typeface="Arial" panose="020B0604020202020204" pitchFamily="34" charset="0"/>
              <a:buNone/>
              <a:defRPr sz="11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945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9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86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5836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77824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736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36192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556480" indent="0" algn="ctr" defTabSz="4389120" rtl="0" eaLnBrk="1" latinLnBrk="0" hangingPunct="1">
              <a:lnSpc>
                <a:spcPct val="90000"/>
              </a:lnSpc>
              <a:spcBef>
                <a:spcPts val="2400"/>
              </a:spcBef>
              <a:buFont typeface="Arial" panose="020B0604020202020204" pitchFamily="34" charset="0"/>
              <a:buNone/>
              <a:defRPr sz="76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4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algn="l">
              <a:spcBef>
                <a:spcPts val="1600"/>
              </a:spcBef>
            </a:pPr>
            <a:r>
              <a:rPr lang="en-US" sz="21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algn="l">
              <a:lnSpc>
                <a:spcPct val="100000"/>
              </a:lnSpc>
              <a:spcBef>
                <a:spcPts val="1201"/>
              </a:spcBef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</a:t>
            </a: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 to 24 pt size in Verdana. 20pt font is shown here. The text can be a short paragraph with supporting bullet points, or either of these on their own.</a:t>
            </a:r>
          </a:p>
          <a:p>
            <a:pPr marL="335295" indent="-335295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1</a:t>
            </a:r>
          </a:p>
          <a:p>
            <a:pPr marL="335295" indent="-335295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2 </a:t>
            </a:r>
          </a:p>
          <a:p>
            <a:pPr marL="335295" indent="-335295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3</a:t>
            </a:r>
          </a:p>
          <a:p>
            <a:pPr marL="335295" indent="-335295" algn="l">
              <a:lnSpc>
                <a:spcPct val="100000"/>
              </a:lnSpc>
              <a:spcBef>
                <a:spcPts val="2400"/>
              </a:spcBef>
              <a:buFont typeface="Arial" panose="020B0604020202020204" pitchFamily="34" charset="0"/>
              <a:buChar char="•"/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Bullet 4</a:t>
            </a:r>
            <a:b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2133" b="1" dirty="0">
              <a:solidFill>
                <a:srgbClr val="3DB5E6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  <a:spcBef>
                <a:spcPts val="1201"/>
              </a:spcBef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</a:t>
            </a: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 to 24 pt size in Verdana. 20pt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1201"/>
              </a:spcBef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</a:t>
            </a: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 to 24 pt size in Verdana. 20pt font is shown here. The text can be a short paragraph with supporting bullet points, or either of these on their own.</a:t>
            </a:r>
          </a:p>
          <a:p>
            <a:pPr algn="l"/>
            <a:r>
              <a:rPr lang="en-US" sz="4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algn="l">
              <a:spcBef>
                <a:spcPts val="1600"/>
              </a:spcBef>
            </a:pPr>
            <a:r>
              <a:rPr lang="en-US" sz="21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algn="l">
              <a:lnSpc>
                <a:spcPct val="100000"/>
              </a:lnSpc>
              <a:spcBef>
                <a:spcPts val="1201"/>
              </a:spcBef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</a:t>
            </a: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 to 24 pt size in Verdana. 20pt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1201"/>
              </a:spcBef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</a:t>
            </a: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 to 24 pt size in Verdana. 20pt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1201"/>
              </a:spcBef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</a:t>
            </a: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 to 24 pt size in Verdana. 20pt font is shown here. The text can be a short paragraph with supporting bullet points, or either of these on their own.</a:t>
            </a:r>
          </a:p>
          <a:p>
            <a:pPr algn="l">
              <a:lnSpc>
                <a:spcPct val="100000"/>
              </a:lnSpc>
              <a:spcBef>
                <a:spcPts val="1201"/>
              </a:spcBef>
            </a:pPr>
            <a:endParaRPr lang="en-US" sz="20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7746895-BA75-25A8-CF65-D8C330603A69}"/>
              </a:ext>
            </a:extLst>
          </p:cNvPr>
          <p:cNvSpPr/>
          <p:nvPr/>
        </p:nvSpPr>
        <p:spPr>
          <a:xfrm>
            <a:off x="24688800" y="9622735"/>
            <a:ext cx="7200898" cy="7458502"/>
          </a:xfrm>
          <a:prstGeom prst="roundRect">
            <a:avLst>
              <a:gd name="adj" fmla="val 4082"/>
            </a:avLst>
          </a:prstGeom>
          <a:solidFill>
            <a:srgbClr val="004B98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21920" rIns="182880" bIns="121920" rtlCol="0" anchor="t" anchorCtr="0"/>
          <a:lstStyle/>
          <a:p>
            <a:pPr>
              <a:spcAft>
                <a:spcPts val="800"/>
              </a:spcAft>
            </a:pPr>
            <a:r>
              <a:rPr lang="en-US" sz="2001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HEADING</a:t>
            </a:r>
          </a:p>
          <a:p>
            <a:pPr>
              <a:lnSpc>
                <a:spcPts val="2667"/>
              </a:lnSpc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Signature Space can be used to highlight information within your poster. Recommended text size is 14 to 28 pt size in Verdana.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4978107-BE95-2DE9-3434-8AB157ADE107}"/>
              </a:ext>
            </a:extLst>
          </p:cNvPr>
          <p:cNvSpPr/>
          <p:nvPr/>
        </p:nvSpPr>
        <p:spPr>
          <a:xfrm>
            <a:off x="16802100" y="4878971"/>
            <a:ext cx="15087599" cy="4239707"/>
          </a:xfrm>
          <a:prstGeom prst="roundRect">
            <a:avLst>
              <a:gd name="adj" fmla="val 5791"/>
            </a:avLst>
          </a:prstGeom>
          <a:solidFill>
            <a:schemeClr val="bg1"/>
          </a:solidFill>
          <a:ln w="38100">
            <a:solidFill>
              <a:srgbClr val="004B98"/>
            </a:solidFill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21920" rIns="121920" bIns="121920" rtlCol="0" anchor="t" anchorCtr="0"/>
          <a:lstStyle/>
          <a:p>
            <a:pPr defTabSz="304813">
              <a:defRPr/>
            </a:pPr>
            <a:r>
              <a:rPr lang="en-US" sz="4000" b="1" dirty="0">
                <a:solidFill>
                  <a:srgbClr val="004A97"/>
                </a:solidFill>
                <a:latin typeface="Sagona" panose="020F050202020403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Heading</a:t>
            </a:r>
          </a:p>
          <a:p>
            <a:pPr defTabSz="304813">
              <a:spcBef>
                <a:spcPts val="1600"/>
              </a:spcBef>
              <a:defRPr/>
            </a:pPr>
            <a:r>
              <a:rPr lang="en-US" sz="2133" b="1" dirty="0">
                <a:solidFill>
                  <a:srgbClr val="3DB5E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SUB-HEADING IF NEEDED.</a:t>
            </a:r>
          </a:p>
          <a:p>
            <a:pPr defTabSz="304813">
              <a:spcBef>
                <a:spcPts val="1201"/>
              </a:spcBef>
              <a:defRPr/>
            </a:pP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14 to 24 pt size in Verdana. 20pt font is shown here. </a:t>
            </a:r>
            <a:b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text can be a short paragraph with supporting bullet points, or either of these on their own.</a:t>
            </a:r>
          </a:p>
          <a:p>
            <a:pPr defTabSz="304813">
              <a:spcBef>
                <a:spcPts val="1201"/>
              </a:spcBef>
              <a:defRPr/>
            </a:pP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Text here. Body text throughout the poster needs to be 14 to 24 pt size in Verdana. 20pt font is shown here. </a:t>
            </a:r>
            <a:b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00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text can be a short paragraph with supporting bullet points, or either of these on their own.</a:t>
            </a: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8123D1E3-013D-6E4D-A063-03C86C393D4A}"/>
              </a:ext>
            </a:extLst>
          </p:cNvPr>
          <p:cNvSpPr/>
          <p:nvPr/>
        </p:nvSpPr>
        <p:spPr>
          <a:xfrm>
            <a:off x="16802099" y="17566799"/>
            <a:ext cx="15087599" cy="2854804"/>
          </a:xfrm>
          <a:prstGeom prst="roundRect">
            <a:avLst>
              <a:gd name="adj" fmla="val 8658"/>
            </a:avLst>
          </a:prstGeom>
          <a:solidFill>
            <a:srgbClr val="E1261C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21920" rIns="182880" bIns="121920" rtlCol="0" anchor="t" anchorCtr="0"/>
          <a:lstStyle/>
          <a:p>
            <a:pPr>
              <a:spcAft>
                <a:spcPts val="800"/>
              </a:spcAft>
            </a:pPr>
            <a:r>
              <a:rPr lang="en-US" sz="2001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SIGNATURE HEADING</a:t>
            </a:r>
          </a:p>
          <a:p>
            <a:pPr>
              <a:lnSpc>
                <a:spcPts val="2667"/>
              </a:lnSpc>
            </a:pPr>
            <a:r>
              <a:rPr lang="en-US" sz="20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Signature Space can be used to highlight information within your poster. Recommended text size is 14 to 28 pt size in Verdana.</a:t>
            </a:r>
          </a:p>
        </p:txBody>
      </p:sp>
    </p:spTree>
    <p:extLst>
      <p:ext uri="{BB962C8B-B14F-4D97-AF65-F5344CB8AC3E}">
        <p14:creationId xmlns:p14="http://schemas.microsoft.com/office/powerpoint/2010/main" val="3336627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2288</TotalTime>
  <Words>917</Words>
  <Application>Microsoft Macintosh PowerPoint</Application>
  <PresentationFormat>Custom</PresentationFormat>
  <Paragraphs>84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Sagona</vt:lpstr>
      <vt:lpstr>Sagona Book</vt:lpstr>
      <vt:lpstr>Verdana</vt:lpstr>
      <vt:lpstr>Office 2013 - 2022 Theme</vt:lpstr>
      <vt:lpstr>Research title line 1 Research title line 2 Name(s) Department, Elizabethtown College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 of Marketing and Communications</dc:title>
  <dc:creator>Smuck, Lindsay</dc:creator>
  <cp:lastModifiedBy>Enochs, Lindsay</cp:lastModifiedBy>
  <cp:revision>76</cp:revision>
  <cp:lastPrinted>2024-04-16T16:54:18Z</cp:lastPrinted>
  <dcterms:created xsi:type="dcterms:W3CDTF">2018-08-01T17:15:12Z</dcterms:created>
  <dcterms:modified xsi:type="dcterms:W3CDTF">2025-02-28T16:31:29Z</dcterms:modified>
</cp:coreProperties>
</file>