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8" r:id="rId1"/>
  </p:sldMasterIdLst>
  <p:notesMasterIdLst>
    <p:notesMasterId r:id="rId3"/>
  </p:notesMasterIdLst>
  <p:sldIdLst>
    <p:sldId id="256" r:id="rId2"/>
  </p:sldIdLst>
  <p:sldSz cx="40233600" cy="30175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61C"/>
    <a:srgbClr val="004B98"/>
    <a:srgbClr val="004A97"/>
    <a:srgbClr val="0A2240"/>
    <a:srgbClr val="3DB5E6"/>
    <a:srgbClr val="8C2185"/>
    <a:srgbClr val="F2E3FC"/>
    <a:srgbClr val="A652A7"/>
    <a:srgbClr val="D9B0D9"/>
    <a:srgbClr val="D7E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68"/>
    <p:restoredTop sz="96164" autoAdjust="0"/>
  </p:normalViewPr>
  <p:slideViewPr>
    <p:cSldViewPr snapToGrid="0" snapToObjects="1">
      <p:cViewPr>
        <p:scale>
          <a:sx n="70" d="100"/>
          <a:sy n="70" d="100"/>
        </p:scale>
        <p:origin x="232" y="-4984"/>
      </p:cViewPr>
      <p:guideLst/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712DF-856D-4349-8B20-218A98B6ACF9}" type="datetimeFigureOut">
              <a:rPr lang="en-US" smtClean="0"/>
              <a:t>2/28/25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9D7EA-6F97-9345-83D3-786BD577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5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1pPr>
    <a:lvl2pPr marL="1689459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2pPr>
    <a:lvl3pPr marL="3378918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3pPr>
    <a:lvl4pPr marL="5068378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4pPr>
    <a:lvl5pPr marL="6757839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5pPr>
    <a:lvl6pPr marL="8447298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6pPr>
    <a:lvl7pPr marL="10136756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7pPr>
    <a:lvl8pPr marL="11826217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8pPr>
    <a:lvl9pPr marL="13515676" algn="l" defTabSz="3378918" rtl="0" eaLnBrk="1" latinLnBrk="0" hangingPunct="1">
      <a:defRPr sz="44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Sagona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48-60pt.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Etown Blue (Hex Code #004B98)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Format</a:t>
            </a:r>
          </a:p>
          <a:p>
            <a:pPr marL="0" marR="0" lvl="0" indent="0" algn="l" defTabSz="3686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32-48pt.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Bright Blue (Hex Code #3DB5E6)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Body Copy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Graph/Photo Caption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Italic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14-20pt.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___________________________________________________________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Highlight Spaces</a:t>
            </a:r>
          </a:p>
          <a:p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Red or Blue boxes as needed to highlight information. These boxes can span 1-4 columns.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Heading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Body Copy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Regular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PRINTING: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Poster is sized at 48” w x 36” h.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Save as PDF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9D7EA-6F97-9345-83D3-786BD577E1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7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7613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6060" y="27967947"/>
            <a:ext cx="905256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2/28/25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327380" y="27967947"/>
            <a:ext cx="1357884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414980" y="27967947"/>
            <a:ext cx="9052560" cy="1606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B26CA0-79D1-8586-FDC7-3DCB97227FCD}"/>
              </a:ext>
            </a:extLst>
          </p:cNvPr>
          <p:cNvSpPr/>
          <p:nvPr userDrawn="1"/>
        </p:nvSpPr>
        <p:spPr>
          <a:xfrm flipV="1">
            <a:off x="-209550" y="-209550"/>
            <a:ext cx="40652700" cy="565785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1" b="0" i="0" dirty="0">
              <a:latin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DEE2176-0733-6BCA-8AB0-4AEF32FE04CB}"/>
              </a:ext>
            </a:extLst>
          </p:cNvPr>
          <p:cNvSpPr/>
          <p:nvPr userDrawn="1"/>
        </p:nvSpPr>
        <p:spPr>
          <a:xfrm>
            <a:off x="-209550" y="28917901"/>
            <a:ext cx="40652700" cy="146685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51" b="0" i="0" dirty="0">
              <a:latin typeface="Verdan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6C87BB-22A1-CD56-8A33-A7D1E227946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8997910" y="1344930"/>
            <a:ext cx="9978390" cy="284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40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hf sldNum="0" hdr="0" ftr="0" dt="0"/>
  <p:txStyles>
    <p:titleStyle>
      <a:lvl1pPr algn="l" defTabSz="4023360" rtl="0" eaLnBrk="1" latinLnBrk="0" hangingPunct="1">
        <a:lnSpc>
          <a:spcPct val="90000"/>
        </a:lnSpc>
        <a:spcBef>
          <a:spcPct val="0"/>
        </a:spcBef>
        <a:buNone/>
        <a:defRPr sz="193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5840" indent="-1005840" algn="l" defTabSz="4023360" rtl="0" eaLnBrk="1" latinLnBrk="0" hangingPunct="1">
        <a:lnSpc>
          <a:spcPct val="90000"/>
        </a:lnSpc>
        <a:spcBef>
          <a:spcPts val="4400"/>
        </a:spcBef>
        <a:buFont typeface="Arial" panose="020B0604020202020204" pitchFamily="34" charset="0"/>
        <a:buChar char="•"/>
        <a:defRPr sz="12320" kern="1200">
          <a:solidFill>
            <a:schemeClr val="tx1"/>
          </a:solidFill>
          <a:latin typeface="+mn-lt"/>
          <a:ea typeface="+mn-ea"/>
          <a:cs typeface="+mn-cs"/>
        </a:defRPr>
      </a:lvl1pPr>
      <a:lvl2pPr marL="301752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10560" kern="1200">
          <a:solidFill>
            <a:schemeClr val="tx1"/>
          </a:solidFill>
          <a:latin typeface="+mn-lt"/>
          <a:ea typeface="+mn-ea"/>
          <a:cs typeface="+mn-cs"/>
        </a:defRPr>
      </a:lvl2pPr>
      <a:lvl3pPr marL="502920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8800" kern="1200">
          <a:solidFill>
            <a:schemeClr val="tx1"/>
          </a:solidFill>
          <a:latin typeface="+mn-lt"/>
          <a:ea typeface="+mn-ea"/>
          <a:cs typeface="+mn-cs"/>
        </a:defRPr>
      </a:lvl3pPr>
      <a:lvl4pPr marL="704088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4pPr>
      <a:lvl5pPr marL="905256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5pPr>
      <a:lvl6pPr marL="1106424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6pPr>
      <a:lvl7pPr marL="1307592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7pPr>
      <a:lvl8pPr marL="1508760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8pPr>
      <a:lvl9pPr marL="17099280" indent="-1005840" algn="l" defTabSz="4023360" rtl="0" eaLnBrk="1" latinLnBrk="0" hangingPunct="1">
        <a:lnSpc>
          <a:spcPct val="90000"/>
        </a:lnSpc>
        <a:spcBef>
          <a:spcPts val="2200"/>
        </a:spcBef>
        <a:buFont typeface="Arial" panose="020B0604020202020204" pitchFamily="34" charset="0"/>
        <a:buChar char="•"/>
        <a:defRPr sz="7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1pPr>
      <a:lvl2pPr marL="201168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3pPr>
      <a:lvl4pPr marL="603504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4pPr>
      <a:lvl5pPr marL="804672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6pPr>
      <a:lvl7pPr marL="1207008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7pPr>
      <a:lvl8pPr marL="1408176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8pPr>
      <a:lvl9pPr marL="16093440" algn="l" defTabSz="4023360" rtl="0" eaLnBrk="1" latinLnBrk="0" hangingPunct="1">
        <a:defRPr sz="7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24552" userDrawn="1">
          <p15:clr>
            <a:srgbClr val="F26B43"/>
          </p15:clr>
        </p15:guide>
        <p15:guide id="3" orient="horz" pos="2640" userDrawn="1">
          <p15:clr>
            <a:srgbClr val="F26B43"/>
          </p15:clr>
        </p15:guide>
        <p15:guide id="4" orient="horz" pos="18348" userDrawn="1">
          <p15:clr>
            <a:srgbClr val="F26B43"/>
          </p15:clr>
        </p15:guide>
        <p15:guide id="5" pos="792" userDrawn="1">
          <p15:clr>
            <a:srgbClr val="F26B43"/>
          </p15:clr>
        </p15:guide>
        <p15:guide id="6" orient="horz" pos="3432" userDrawn="1">
          <p15:clr>
            <a:srgbClr val="F26B43"/>
          </p15:clr>
        </p15:guide>
        <p15:guide id="7" orient="horz" pos="4224" userDrawn="1">
          <p15:clr>
            <a:srgbClr val="F26B43"/>
          </p15:clr>
        </p15:guide>
        <p15:guide id="8" orient="horz" pos="17688" userDrawn="1">
          <p15:clr>
            <a:srgbClr val="F26B43"/>
          </p15:clr>
        </p15:guide>
        <p15:guide id="9" pos="6336" userDrawn="1">
          <p15:clr>
            <a:srgbClr val="F26B43"/>
          </p15:clr>
        </p15:guide>
        <p15:guide id="10" pos="6864" userDrawn="1">
          <p15:clr>
            <a:srgbClr val="F26B43"/>
          </p15:clr>
        </p15:guide>
        <p15:guide id="11" pos="12408" userDrawn="1">
          <p15:clr>
            <a:srgbClr val="F26B43"/>
          </p15:clr>
        </p15:guide>
        <p15:guide id="12" pos="18480" userDrawn="1">
          <p15:clr>
            <a:srgbClr val="F26B43"/>
          </p15:clr>
        </p15:guide>
        <p15:guide id="13" pos="12936" userDrawn="1">
          <p15:clr>
            <a:srgbClr val="F26B43"/>
          </p15:clr>
        </p15:guide>
        <p15:guide id="14" pos="190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536B8AD-9C43-3437-C24C-C0AECE3EB27B}"/>
              </a:ext>
            </a:extLst>
          </p:cNvPr>
          <p:cNvSpPr/>
          <p:nvPr/>
        </p:nvSpPr>
        <p:spPr>
          <a:xfrm>
            <a:off x="1283494" y="6705602"/>
            <a:ext cx="8801101" cy="21374100"/>
          </a:xfrm>
          <a:prstGeom prst="roundRect">
            <a:avLst>
              <a:gd name="adj" fmla="val 4422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460" tIns="167640" rIns="167640" bIns="167640" rtlCol="0" anchor="t" anchorCtr="0"/>
          <a:lstStyle/>
          <a:p>
            <a:pPr defTabSz="419102">
              <a:defRPr/>
            </a:pPr>
            <a:r>
              <a:rPr lang="en-US" sz="55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419102">
              <a:spcBef>
                <a:spcPts val="2200"/>
              </a:spcBef>
              <a:defRPr/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19102">
              <a:spcBef>
                <a:spcPts val="1651"/>
              </a:spcBef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marL="461014" indent="-461014" defTabSz="419102">
              <a:spcBef>
                <a:spcPts val="33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461014" indent="-461014" defTabSz="419102">
              <a:spcBef>
                <a:spcPts val="33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461014" indent="-461014" defTabSz="419102">
              <a:spcBef>
                <a:spcPts val="33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461014" indent="-461014" defTabSz="419102">
              <a:spcBef>
                <a:spcPts val="330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275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75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19102">
              <a:spcBef>
                <a:spcPts val="2200"/>
              </a:spcBef>
              <a:defRPr/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19102">
              <a:spcBef>
                <a:spcPts val="1651"/>
              </a:spcBef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  <a:endParaRPr lang="en-US" sz="275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419102">
              <a:spcBef>
                <a:spcPts val="1651"/>
              </a:spcBef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defTabSz="419102">
              <a:spcBef>
                <a:spcPts val="1651"/>
              </a:spcBef>
              <a:defRPr/>
            </a:pPr>
            <a:endParaRPr lang="en-US" sz="2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89A8E-51C7-834C-852B-A3BB2BB4000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283494" y="1081088"/>
            <a:ext cx="27634406" cy="389572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55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1</a:t>
            </a:r>
            <a:br>
              <a:rPr lang="en-US" sz="55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55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2</a:t>
            </a:r>
            <a:br>
              <a:rPr lang="en-US" sz="5500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33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Name(s)</a:t>
            </a:r>
            <a:br>
              <a:rPr lang="en-US" sz="4033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33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Department, Elizabethtown College</a:t>
            </a:r>
            <a:endParaRPr lang="en-US" sz="5500" b="1" dirty="0">
              <a:solidFill>
                <a:schemeClr val="bg1"/>
              </a:solidFill>
              <a:latin typeface="Sagona Book" panose="0202080305050502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3B6962F9-BED7-113B-5AA1-C34DA7655B5B}"/>
              </a:ext>
            </a:extLst>
          </p:cNvPr>
          <p:cNvSpPr txBox="1">
            <a:spLocks/>
          </p:cNvSpPr>
          <p:nvPr/>
        </p:nvSpPr>
        <p:spPr>
          <a:xfrm>
            <a:off x="20553826" y="13513256"/>
            <a:ext cx="8801100" cy="3907162"/>
          </a:xfrm>
          <a:prstGeom prst="rect">
            <a:avLst/>
          </a:prstGeom>
        </p:spPr>
        <p:txBody>
          <a:bodyPr vert="horz" lIns="83820" tIns="41911" rIns="83820" bIns="41911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5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200"/>
              </a:spcBef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BEB3340-2934-8D8A-6E7A-78B633C3C332}"/>
              </a:ext>
            </a:extLst>
          </p:cNvPr>
          <p:cNvGrpSpPr/>
          <p:nvPr/>
        </p:nvGrpSpPr>
        <p:grpSpPr>
          <a:xfrm>
            <a:off x="1702591" y="21744432"/>
            <a:ext cx="7962900" cy="5743212"/>
            <a:chOff x="11887199" y="12396198"/>
            <a:chExt cx="9601201" cy="7047699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3D5A938-C92E-B329-F087-251CE53D8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3142" t="4097" r="1853" b="16603"/>
            <a:stretch/>
          </p:blipFill>
          <p:spPr>
            <a:xfrm>
              <a:off x="11887199" y="12396198"/>
              <a:ext cx="9601201" cy="6080637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BE19051-EB22-E9D6-71EF-79A72547E22F}"/>
                </a:ext>
              </a:extLst>
            </p:cNvPr>
            <p:cNvSpPr txBox="1"/>
            <p:nvPr/>
          </p:nvSpPr>
          <p:spPr>
            <a:xfrm>
              <a:off x="11887201" y="18707099"/>
              <a:ext cx="9601199" cy="736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12-20 pt. 16 pt font size is shown here.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C1D03A0-C411-DC7C-FD91-A05C3E70B624}"/>
              </a:ext>
            </a:extLst>
          </p:cNvPr>
          <p:cNvGrpSpPr/>
          <p:nvPr/>
        </p:nvGrpSpPr>
        <p:grpSpPr>
          <a:xfrm>
            <a:off x="20541354" y="18064931"/>
            <a:ext cx="8826044" cy="5438294"/>
            <a:chOff x="11821886" y="13298792"/>
            <a:chExt cx="9628412" cy="593268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E695436-7EE0-9192-DACD-B133B4467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40531" t="11696" r="7286" b="22718"/>
            <a:stretch/>
          </p:blipFill>
          <p:spPr>
            <a:xfrm>
              <a:off x="11821886" y="13298792"/>
              <a:ext cx="9628412" cy="499574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DC93FA-3A64-5570-779C-46890DDA7DBD}"/>
                </a:ext>
              </a:extLst>
            </p:cNvPr>
            <p:cNvSpPr txBox="1"/>
            <p:nvPr/>
          </p:nvSpPr>
          <p:spPr>
            <a:xfrm>
              <a:off x="11821886" y="18576472"/>
              <a:ext cx="9628412" cy="6550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6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12-20 pt. 16 pt font size is shown here.</a:t>
              </a:r>
            </a:p>
          </p:txBody>
        </p:sp>
      </p:grpSp>
      <p:sp>
        <p:nvSpPr>
          <p:cNvPr id="9" name="Subtitle 2">
            <a:extLst>
              <a:ext uri="{FF2B5EF4-FFF2-40B4-BE49-F238E27FC236}">
                <a16:creationId xmlns:a16="http://schemas.microsoft.com/office/drawing/2014/main" id="{3CE1A3C4-FAB3-DA33-E6AB-E0AFB5F292CD}"/>
              </a:ext>
            </a:extLst>
          </p:cNvPr>
          <p:cNvSpPr txBox="1">
            <a:spLocks/>
          </p:cNvSpPr>
          <p:nvPr/>
        </p:nvSpPr>
        <p:spPr>
          <a:xfrm>
            <a:off x="10896602" y="6705601"/>
            <a:ext cx="8801100" cy="20156289"/>
          </a:xfrm>
          <a:prstGeom prst="rect">
            <a:avLst/>
          </a:prstGeom>
        </p:spPr>
        <p:txBody>
          <a:bodyPr vert="horz" lIns="83820" tIns="41911" rIns="83820" bIns="41911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55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200"/>
              </a:spcBef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marL="461014" indent="-461014" algn="l">
              <a:lnSpc>
                <a:spcPct val="100000"/>
              </a:lnSpc>
              <a:spcBef>
                <a:spcPts val="33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461014" indent="-461014" algn="l">
              <a:lnSpc>
                <a:spcPct val="100000"/>
              </a:lnSpc>
              <a:spcBef>
                <a:spcPts val="33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461014" indent="-461014" algn="l">
              <a:lnSpc>
                <a:spcPct val="100000"/>
              </a:lnSpc>
              <a:spcBef>
                <a:spcPts val="33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461014" indent="-461014" algn="l">
              <a:lnSpc>
                <a:spcPct val="100000"/>
              </a:lnSpc>
              <a:spcBef>
                <a:spcPts val="3300"/>
              </a:spcBef>
              <a:buFont typeface="Arial" panose="020B0604020202020204" pitchFamily="34" charset="0"/>
              <a:buChar char="•"/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800" b="1" dirty="0">
              <a:solidFill>
                <a:srgbClr val="3DB5E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algn="l"/>
            <a:r>
              <a:rPr lang="en-US" sz="55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2200"/>
              </a:spcBef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651"/>
              </a:spcBef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3300"/>
              </a:spcBef>
            </a:pPr>
            <a:endParaRPr lang="en-US" sz="275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7746895-BA75-25A8-CF65-D8C330603A69}"/>
              </a:ext>
            </a:extLst>
          </p:cNvPr>
          <p:cNvSpPr/>
          <p:nvPr/>
        </p:nvSpPr>
        <p:spPr>
          <a:xfrm>
            <a:off x="30175201" y="13231261"/>
            <a:ext cx="8774906" cy="10255440"/>
          </a:xfrm>
          <a:prstGeom prst="roundRect">
            <a:avLst>
              <a:gd name="adj" fmla="val 4082"/>
            </a:avLst>
          </a:prstGeom>
          <a:solidFill>
            <a:srgbClr val="004B98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460" tIns="167640" rIns="251460" bIns="167640" rtlCol="0" anchor="t" anchorCtr="0"/>
          <a:lstStyle/>
          <a:p>
            <a:pPr>
              <a:spcAft>
                <a:spcPts val="1100"/>
              </a:spcAft>
            </a:pPr>
            <a:r>
              <a:rPr lang="en-US" sz="2751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3667"/>
              </a:lnSpc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20 to 40 pt size </a:t>
            </a:r>
            <a:b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Verdana.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4978107-BE95-2DE9-3434-8AB157ADE107}"/>
              </a:ext>
            </a:extLst>
          </p:cNvPr>
          <p:cNvSpPr/>
          <p:nvPr/>
        </p:nvSpPr>
        <p:spPr>
          <a:xfrm>
            <a:off x="20535901" y="6708585"/>
            <a:ext cx="18440400" cy="6055266"/>
          </a:xfrm>
          <a:prstGeom prst="roundRect">
            <a:avLst>
              <a:gd name="adj" fmla="val 5791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460" tIns="167640" rIns="167640" bIns="167640" rtlCol="0" anchor="t" anchorCtr="0"/>
          <a:lstStyle/>
          <a:p>
            <a:pPr defTabSz="419102">
              <a:defRPr/>
            </a:pPr>
            <a:r>
              <a:rPr lang="en-US" sz="55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419102">
              <a:spcBef>
                <a:spcPts val="2200"/>
              </a:spcBef>
              <a:defRPr/>
            </a:pPr>
            <a:r>
              <a:rPr lang="en-US" sz="29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419102">
              <a:spcBef>
                <a:spcPts val="1651"/>
              </a:spcBef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>
              <a:spcBef>
                <a:spcPts val="1651"/>
              </a:spcBef>
              <a:defRPr/>
            </a:pPr>
            <a:r>
              <a:rPr lang="en-US" sz="28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20 to 40 pt size in Verdana. 28pt font is shown here. The text can be a short paragraph with supporting bullet points, or either of these on their own.</a:t>
            </a:r>
          </a:p>
          <a:p>
            <a:pPr defTabSz="419102">
              <a:spcBef>
                <a:spcPts val="1651"/>
              </a:spcBef>
              <a:defRPr/>
            </a:pPr>
            <a:endParaRPr lang="en-US" sz="275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123D1E3-013D-6E4D-A063-03C86C393D4A}"/>
              </a:ext>
            </a:extLst>
          </p:cNvPr>
          <p:cNvSpPr/>
          <p:nvPr/>
        </p:nvSpPr>
        <p:spPr>
          <a:xfrm>
            <a:off x="20535900" y="24154348"/>
            <a:ext cx="18440400" cy="3925355"/>
          </a:xfrm>
          <a:prstGeom prst="roundRect">
            <a:avLst>
              <a:gd name="adj" fmla="val 8658"/>
            </a:avLst>
          </a:prstGeom>
          <a:solidFill>
            <a:srgbClr val="E1261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460" tIns="167640" rIns="251460" bIns="167640" rtlCol="0" anchor="t" anchorCtr="0"/>
          <a:lstStyle/>
          <a:p>
            <a:pPr>
              <a:spcAft>
                <a:spcPts val="1100"/>
              </a:spcAft>
            </a:pPr>
            <a:r>
              <a:rPr lang="en-US" sz="2751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3667"/>
              </a:lnSpc>
            </a:pP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20 to 40 pt size in Verdana.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A81F181-9C3C-9333-FB35-AADD2CFA2CE1}"/>
              </a:ext>
            </a:extLst>
          </p:cNvPr>
          <p:cNvSpPr txBox="1"/>
          <p:nvPr/>
        </p:nvSpPr>
        <p:spPr>
          <a:xfrm>
            <a:off x="37115262" y="240088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627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2285</TotalTime>
  <Words>866</Words>
  <Application>Microsoft Macintosh PowerPoint</Application>
  <PresentationFormat>Custom</PresentationFormat>
  <Paragraphs>83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Sagona</vt:lpstr>
      <vt:lpstr>Sagona Book</vt:lpstr>
      <vt:lpstr>Verdana</vt:lpstr>
      <vt:lpstr>Office 2013 - 2022 Theme</vt:lpstr>
      <vt:lpstr>Research title line 1 Research title line 2 Name(s) Department, Elizabethtown College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of Marketing and Communications</dc:title>
  <dc:creator>Smuck, Lindsay</dc:creator>
  <cp:lastModifiedBy>Enochs, Lindsay</cp:lastModifiedBy>
  <cp:revision>74</cp:revision>
  <cp:lastPrinted>2024-04-16T16:54:18Z</cp:lastPrinted>
  <dcterms:created xsi:type="dcterms:W3CDTF">2018-08-01T17:15:12Z</dcterms:created>
  <dcterms:modified xsi:type="dcterms:W3CDTF">2025-02-28T16:29:49Z</dcterms:modified>
</cp:coreProperties>
</file>