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1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 snapToObjects="1">
      <p:cViewPr varScale="1">
        <p:scale>
          <a:sx n="155" d="100"/>
          <a:sy n="155" d="100"/>
        </p:scale>
        <p:origin x="944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4454"/>
            <a:ext cx="7772400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746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25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0" y="241757"/>
            <a:ext cx="8229600" cy="54747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06756" y="5371756"/>
            <a:ext cx="2859902" cy="268874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URL here for edit</a:t>
            </a:r>
          </a:p>
        </p:txBody>
      </p:sp>
    </p:spTree>
    <p:extLst>
      <p:ext uri="{BB962C8B-B14F-4D97-AF65-F5344CB8AC3E}">
        <p14:creationId xmlns:p14="http://schemas.microsoft.com/office/powerpoint/2010/main" val="118011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6D54-7C8D-5D48-B082-6B2C040EA059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2EA0-59B8-8F4E-9E54-BFF00787017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813D413-B1FB-D24F-8006-415FA13D6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80996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47" indent="-285747" algn="l" defTabSz="38099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19" indent="-238123" algn="l" defTabSz="380996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90" indent="-190498" algn="l" defTabSz="380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87" indent="-190498" algn="l" defTabSz="380996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83" indent="-190498" algn="l" defTabSz="380996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7572-37BC-B447-8949-1C8BFD585CF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B1E5-09F7-6E4E-BC41-245A64DF9A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4D0A23F-4213-7D47-B52D-383743FF6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380996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47" indent="-285747" algn="l" defTabSz="38099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19" indent="-238123" algn="l" defTabSz="380996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90" indent="-190498" algn="l" defTabSz="380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87" indent="-190498" algn="l" defTabSz="380996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83" indent="-190498" algn="l" defTabSz="380996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957531"/>
            <a:ext cx="6477000" cy="12250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173807"/>
            <a:ext cx="5334000" cy="1460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4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0592"/>
      </p:ext>
    </p:extLst>
  </p:cSld>
  <p:clrMapOvr>
    <a:masterClrMapping/>
  </p:clrMapOvr>
</p:sld>
</file>

<file path=ppt/theme/theme1.xml><?xml version="1.0" encoding="utf-8"?>
<a:theme xmlns:a="http://schemas.openxmlformats.org/drawingml/2006/main" name="Etown BlueJ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(16:10)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Etown BlueJay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Sheaffer, Wendy</cp:lastModifiedBy>
  <cp:revision>14</cp:revision>
  <dcterms:created xsi:type="dcterms:W3CDTF">2019-07-22T17:26:43Z</dcterms:created>
  <dcterms:modified xsi:type="dcterms:W3CDTF">2021-02-01T19:53:34Z</dcterms:modified>
</cp:coreProperties>
</file>