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61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7008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5718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5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57200" y="336208"/>
            <a:ext cx="8229600" cy="49272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06756" y="4834580"/>
            <a:ext cx="2859902" cy="241987"/>
          </a:xfrm>
        </p:spPr>
        <p:txBody>
          <a:bodyPr>
            <a:normAutofit/>
          </a:bodyPr>
          <a:lstStyle>
            <a:lvl1pPr marL="0" indent="0" algn="r">
              <a:buNone/>
              <a:defRPr sz="1350">
                <a:solidFill>
                  <a:srgbClr val="404040"/>
                </a:solidFill>
              </a:defRPr>
            </a:lvl1pPr>
            <a:lvl2pPr>
              <a:defRPr>
                <a:solidFill>
                  <a:srgbClr val="404040"/>
                </a:solidFill>
              </a:defRPr>
            </a:lvl2pPr>
            <a:lvl3pPr>
              <a:defRPr>
                <a:solidFill>
                  <a:srgbClr val="404040"/>
                </a:solidFill>
              </a:defRPr>
            </a:lvl3pPr>
            <a:lvl4pPr>
              <a:defRPr>
                <a:solidFill>
                  <a:srgbClr val="404040"/>
                </a:solidFill>
              </a:defRPr>
            </a:lvl4pPr>
            <a:lvl5pPr>
              <a:defRPr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URL here for edit</a:t>
            </a:r>
          </a:p>
        </p:txBody>
      </p:sp>
    </p:spTree>
    <p:extLst>
      <p:ext uri="{BB962C8B-B14F-4D97-AF65-F5344CB8AC3E}">
        <p14:creationId xmlns:p14="http://schemas.microsoft.com/office/powerpoint/2010/main" val="118011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6D54-7C8D-5D48-B082-6B2C040EA05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2EA0-59B8-8F4E-9E54-BFF0078701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FCCD789-21D1-4A4D-8D1D-FD30BFB805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40"/>
            <a:ext cx="9144000" cy="51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2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7572-37BC-B447-8949-1C8BFD585CF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B1E5-09F7-6E4E-BC41-245A64DF9A4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D5FD872-A1FE-4B40-BD55-50F5E61FDA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240"/>
            <a:ext cx="9144000" cy="514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3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861777"/>
            <a:ext cx="5829300" cy="1102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700" y="1956426"/>
            <a:ext cx="4800600" cy="13144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4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2"/>
          </p:nvPr>
        </p:nvSpPr>
        <p:spPr>
          <a:xfrm>
            <a:off x="457200" y="169237"/>
            <a:ext cx="8229600" cy="492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592"/>
      </p:ext>
    </p:extLst>
  </p:cSld>
  <p:clrMapOvr>
    <a:masterClrMapping/>
  </p:clrMapOvr>
</p:sld>
</file>

<file path=ppt/theme/theme1.xml><?xml version="1.0" encoding="utf-8"?>
<a:theme xmlns:a="http://schemas.openxmlformats.org/drawingml/2006/main" name="Etown BlueJ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Etown BlueJay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Sheaffer, Wendy</cp:lastModifiedBy>
  <cp:revision>14</cp:revision>
  <dcterms:created xsi:type="dcterms:W3CDTF">2019-07-22T17:26:43Z</dcterms:created>
  <dcterms:modified xsi:type="dcterms:W3CDTF">2021-02-01T19:53:51Z</dcterms:modified>
</cp:coreProperties>
</file>