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6"/>
    <p:restoredTop sz="94694"/>
  </p:normalViewPr>
  <p:slideViewPr>
    <p:cSldViewPr snapToGrid="0" snapToObjects="1">
      <p:cViewPr varScale="1">
        <p:scale>
          <a:sx n="129" d="100"/>
          <a:sy n="129" d="100"/>
        </p:scale>
        <p:origin x="18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58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574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00">
                <a:solidFill>
                  <a:srgbClr val="00B0F0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92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  <a:lvl2pPr>
              <a:defRPr sz="2600">
                <a:solidFill>
                  <a:srgbClr val="404040"/>
                </a:solidFill>
                <a:latin typeface="Georgia" panose="02040502050405020303" pitchFamily="18" charset="0"/>
              </a:defRPr>
            </a:lvl2pPr>
            <a:lvl3pPr>
              <a:defRPr sz="2200">
                <a:solidFill>
                  <a:srgbClr val="404040"/>
                </a:solidFill>
                <a:latin typeface="Georgia" panose="02040502050405020303" pitchFamily="18" charset="0"/>
              </a:defRPr>
            </a:lvl3pPr>
            <a:lvl4pPr>
              <a:defRPr sz="1800">
                <a:solidFill>
                  <a:srgbClr val="404040"/>
                </a:solidFill>
                <a:latin typeface="Georgia" panose="02040502050405020303" pitchFamily="18" charset="0"/>
              </a:defRPr>
            </a:lvl4pPr>
            <a:lvl5pPr>
              <a:defRPr sz="1800">
                <a:solidFill>
                  <a:srgbClr val="40404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57200" y="448278"/>
            <a:ext cx="8229600" cy="6569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997028" y="6479250"/>
            <a:ext cx="2859902" cy="3226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URL here for edit</a:t>
            </a:r>
          </a:p>
        </p:txBody>
      </p:sp>
    </p:spTree>
    <p:extLst>
      <p:ext uri="{BB962C8B-B14F-4D97-AF65-F5344CB8AC3E}">
        <p14:creationId xmlns:p14="http://schemas.microsoft.com/office/powerpoint/2010/main" val="118011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5FD1A43-80C5-3144-9F1F-2F2FEC83C1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652"/>
            <a:ext cx="9144000" cy="684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572-37BC-B447-8949-1C8BFD585CF4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B1E5-09F7-6E4E-BC41-245A64DF9A4A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BDAC63-8B7E-1B45-8307-AC839B8905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9305"/>
            <a:ext cx="9144000" cy="684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8ED2ED-317E-0946-B88A-1CC0F1E0D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9BB1FDE-A39C-FF47-BD11-ECC2EE5A0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0592"/>
      </p:ext>
    </p:extLst>
  </p:cSld>
  <p:clrMapOvr>
    <a:masterClrMapping/>
  </p:clrMapOvr>
</p:sld>
</file>

<file path=ppt/theme/theme1.xml><?xml version="1.0" encoding="utf-8"?>
<a:theme xmlns:a="http://schemas.openxmlformats.org/drawingml/2006/main" name="Etown BlueJ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Etown BlueJay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Sheaffer, Wendy</cp:lastModifiedBy>
  <cp:revision>24</cp:revision>
  <dcterms:created xsi:type="dcterms:W3CDTF">2019-07-22T17:26:43Z</dcterms:created>
  <dcterms:modified xsi:type="dcterms:W3CDTF">2020-11-06T15:47:09Z</dcterms:modified>
</cp:coreProperties>
</file>