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5"/>
  </p:notesMasterIdLst>
  <p:sldIdLst>
    <p:sldId id="265" r:id="rId2"/>
    <p:sldId id="266" r:id="rId3"/>
    <p:sldId id="267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2240"/>
    <a:srgbClr val="000000"/>
    <a:srgbClr val="E1261C"/>
    <a:srgbClr val="004B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4694"/>
  </p:normalViewPr>
  <p:slideViewPr>
    <p:cSldViewPr snapToGrid="0" showGuides="1">
      <p:cViewPr varScale="1">
        <p:scale>
          <a:sx n="79" d="100"/>
          <a:sy n="79" d="100"/>
        </p:scale>
        <p:origin x="3384" y="22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41BF0-00EA-8645-9459-C6AA84DBF136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1FAAD-AD15-9240-9082-694B75B26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6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Message Font: </a:t>
            </a:r>
            <a:r>
              <a:rPr lang="en-US" b="1" dirty="0"/>
              <a:t>Verdana Bold</a:t>
            </a:r>
            <a:r>
              <a:rPr lang="en-US" dirty="0"/>
              <a:t>, color: #004B98 (Etown Blue)</a:t>
            </a:r>
          </a:p>
          <a:p>
            <a:endParaRPr lang="en-US" dirty="0"/>
          </a:p>
          <a:p>
            <a:r>
              <a:rPr lang="en-US" dirty="0"/>
              <a:t>Sub-Message Font: Verdana, color: #0A2240 (Etown Navy)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59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Reserved Font: </a:t>
            </a:r>
            <a:r>
              <a:rPr lang="en-US" b="1" dirty="0"/>
              <a:t>Verdana Bold – UPPERCASE</a:t>
            </a:r>
            <a:r>
              <a:rPr lang="en-US" dirty="0"/>
              <a:t>, color: #004B98 (Etown Blue)</a:t>
            </a:r>
          </a:p>
          <a:p>
            <a:endParaRPr lang="en-US" dirty="0"/>
          </a:p>
          <a:p>
            <a:r>
              <a:rPr lang="en-US" dirty="0"/>
              <a:t>Sub-Message Font: </a:t>
            </a:r>
            <a:r>
              <a:rPr lang="en-US" b="1" i="1" dirty="0"/>
              <a:t>Verdana Bold Italic</a:t>
            </a:r>
            <a:r>
              <a:rPr lang="en-US" dirty="0"/>
              <a:t>, color: #0A2240 (Etown Navy)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66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Warning/Awareness Message Font: </a:t>
            </a:r>
            <a:r>
              <a:rPr lang="en-US" b="1" dirty="0"/>
              <a:t>Verdana Bold – UPPERCASE</a:t>
            </a:r>
            <a:r>
              <a:rPr lang="en-US" dirty="0"/>
              <a:t>, color: #E1261C (</a:t>
            </a:r>
            <a:r>
              <a:rPr lang="en-US" dirty="0">
                <a:solidFill>
                  <a:srgbClr val="E1261C"/>
                </a:solidFill>
              </a:rPr>
              <a:t>Etown Red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Sub-Message Font: </a:t>
            </a:r>
            <a:r>
              <a:rPr lang="en-US" b="1" i="1" dirty="0"/>
              <a:t>Verdana Bold Italic</a:t>
            </a:r>
            <a:r>
              <a:rPr lang="en-US" dirty="0"/>
              <a:t>, color: #0A2240 (Etown </a:t>
            </a:r>
            <a:r>
              <a:rPr lang="en-US"/>
              <a:t>Navy)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1FAAD-AD15-9240-9082-694B75B264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07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ssage with sub-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7596176-0285-2748-2173-EF608D1FA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4495" y="2878658"/>
            <a:ext cx="7063409" cy="324091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600" b="1">
                <a:solidFill>
                  <a:srgbClr val="004B9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CFDA3B5-C265-FC79-D5F2-507D92E16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495" y="6316338"/>
            <a:ext cx="7063408" cy="12500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 i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38126587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97E7EE2-F33F-DAFD-8188-9603A3FAC3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558" y="3317404"/>
            <a:ext cx="7089914" cy="141211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8800" b="1">
                <a:solidFill>
                  <a:srgbClr val="004B9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RESERVED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AC75A99-C689-624E-9A41-1F24009031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4557" y="4932074"/>
            <a:ext cx="7089913" cy="27026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 b="1" i="1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Insert Name</a:t>
            </a:r>
          </a:p>
        </p:txBody>
      </p:sp>
    </p:spTree>
    <p:extLst>
      <p:ext uri="{BB962C8B-B14F-4D97-AF65-F5344CB8AC3E}">
        <p14:creationId xmlns:p14="http://schemas.microsoft.com/office/powerpoint/2010/main" val="4275161534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wareness - W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2C836-6517-AFA0-499F-DAF9FF5A795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556" y="2478157"/>
            <a:ext cx="7083288" cy="255104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6000" b="1">
                <a:solidFill>
                  <a:srgbClr val="E1261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PLEASE BE AWARE: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003B6-9B20-446A-3F1C-67E1FD124B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4555" y="5226809"/>
            <a:ext cx="7083287" cy="290813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 b="1" i="1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522317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301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9" r:id="rId3"/>
  </p:sldLayoutIdLst>
  <p:hf sldNum="0"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1023B-4289-D42A-4B44-742163EA87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 </a:t>
            </a:r>
            <a:br>
              <a:rPr lang="en-US" dirty="0"/>
            </a:br>
            <a:r>
              <a:rPr lang="en-US" dirty="0"/>
              <a:t>message </a:t>
            </a:r>
            <a:br>
              <a:rPr lang="en-US" dirty="0"/>
            </a:br>
            <a:r>
              <a:rPr lang="en-US" dirty="0"/>
              <a:t>here.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3B52D2-FCDC-EF92-3E57-C8E0074369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Type sub-message here. </a:t>
            </a:r>
            <a:br>
              <a:rPr lang="en-US" dirty="0"/>
            </a:br>
            <a:r>
              <a:rPr lang="en-US" dirty="0"/>
              <a:t>Delete if not needed.</a:t>
            </a:r>
          </a:p>
        </p:txBody>
      </p:sp>
    </p:spTree>
    <p:extLst>
      <p:ext uri="{BB962C8B-B14F-4D97-AF65-F5344CB8AC3E}">
        <p14:creationId xmlns:p14="http://schemas.microsoft.com/office/powerpoint/2010/main" val="279251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671B-91F8-3F0F-D252-86406CB568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RESERVED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EFAE56-8CA4-79E6-EA94-C11DD74490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313591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8D7DB-8D40-E8E6-0D6A-2062084D2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BE AWARE: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88490-D222-697C-DEAD-7407F314B5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Warning message goes 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84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123</Words>
  <Application>Microsoft Macintosh PowerPoint</Application>
  <PresentationFormat>Custom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Arial</vt:lpstr>
      <vt:lpstr>Verdana</vt:lpstr>
      <vt:lpstr>Office Theme</vt:lpstr>
      <vt:lpstr>Type  message  here.</vt:lpstr>
      <vt:lpstr>RESERVED</vt:lpstr>
      <vt:lpstr>PLEASE BE AWARE: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Enochs, Lindsay</dc:creator>
  <cp:lastModifiedBy>Enochs, Lindsay</cp:lastModifiedBy>
  <cp:revision>11</cp:revision>
  <dcterms:created xsi:type="dcterms:W3CDTF">2024-10-16T15:58:25Z</dcterms:created>
  <dcterms:modified xsi:type="dcterms:W3CDTF">2024-10-21T19:26:31Z</dcterms:modified>
</cp:coreProperties>
</file>