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B5E6"/>
    <a:srgbClr val="404040"/>
    <a:srgbClr val="5E5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4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184" y="4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B6781-E9C7-5F4C-B116-3075A64C2179}" type="datetimeFigureOut">
              <a:rPr lang="en-US" smtClean="0"/>
              <a:t>9/11/23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32C99-BDD5-1B4D-9E1B-9486A847D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48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832C99-BDD5-1B4D-9E1B-9486A847DA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8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7858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sz="3800">
                <a:solidFill>
                  <a:schemeClr val="tx2">
                    <a:lumMod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5748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500">
                <a:solidFill>
                  <a:srgbClr val="00B0F0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4925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99591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defRPr>
            </a:lvl1pPr>
            <a:lvl2pPr>
              <a:defRPr sz="2600">
                <a:solidFill>
                  <a:srgbClr val="404040"/>
                </a:solidFill>
                <a:latin typeface="Georgia" panose="02040502050405020303" pitchFamily="18" charset="0"/>
              </a:defRPr>
            </a:lvl2pPr>
            <a:lvl3pPr>
              <a:defRPr sz="2200">
                <a:solidFill>
                  <a:srgbClr val="404040"/>
                </a:solidFill>
                <a:latin typeface="Georgia" panose="02040502050405020303" pitchFamily="18" charset="0"/>
              </a:defRPr>
            </a:lvl3pPr>
            <a:lvl4pPr>
              <a:defRPr sz="1800">
                <a:solidFill>
                  <a:srgbClr val="404040"/>
                </a:solidFill>
                <a:latin typeface="Georgia" panose="02040502050405020303" pitchFamily="18" charset="0"/>
              </a:defRPr>
            </a:lvl4pPr>
            <a:lvl5pPr>
              <a:defRPr sz="1800">
                <a:solidFill>
                  <a:srgbClr val="404040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609600" y="448278"/>
            <a:ext cx="10972800" cy="6569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7996037" y="6479251"/>
            <a:ext cx="3813203" cy="32264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>
              <a:defRPr>
                <a:solidFill>
                  <a:srgbClr val="404040"/>
                </a:solidFill>
              </a:defRPr>
            </a:lvl2pPr>
            <a:lvl3pPr>
              <a:defRPr>
                <a:solidFill>
                  <a:srgbClr val="404040"/>
                </a:solidFill>
              </a:defRPr>
            </a:lvl3pPr>
            <a:lvl4pPr>
              <a:defRPr>
                <a:solidFill>
                  <a:srgbClr val="404040"/>
                </a:solidFill>
              </a:defRPr>
            </a:lvl4pPr>
            <a:lvl5pPr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URL here for edit</a:t>
            </a:r>
          </a:p>
        </p:txBody>
      </p:sp>
    </p:spTree>
    <p:extLst>
      <p:ext uri="{BB962C8B-B14F-4D97-AF65-F5344CB8AC3E}">
        <p14:creationId xmlns:p14="http://schemas.microsoft.com/office/powerpoint/2010/main" val="118011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blue and silver beverage can&#10;&#10;Description automatically generated">
            <a:extLst>
              <a:ext uri="{FF2B5EF4-FFF2-40B4-BE49-F238E27FC236}">
                <a16:creationId xmlns:a16="http://schemas.microsoft.com/office/drawing/2014/main" id="{63686C66-D7A5-52A5-BEDE-B2A15C06EE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654"/>
            <a:ext cx="12194942" cy="685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25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57572-37BC-B447-8949-1C8BFD585CF4}" type="datetimeFigureOut">
              <a:rPr lang="en-US" smtClean="0"/>
              <a:t>9/11/23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7B1E5-09F7-6E4E-BC41-245A64DF9A4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-up of a blue and white rectangle&#10;&#10;Description automatically generated">
            <a:extLst>
              <a:ext uri="{FF2B5EF4-FFF2-40B4-BE49-F238E27FC236}">
                <a16:creationId xmlns:a16="http://schemas.microsoft.com/office/drawing/2014/main" id="{80B11BAB-1C16-B51C-45B8-E4A8ABF2E20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654"/>
            <a:ext cx="12194942" cy="6856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36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C8ED2ED-317E-0946-B88A-1CC0F1E0D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76300"/>
            <a:ext cx="9448800" cy="1470025"/>
          </a:xfrm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</a:rPr>
              <a:t>Title of Presentation</a:t>
            </a:r>
            <a:br>
              <a:rPr lang="en-US" sz="4800" b="1" dirty="0">
                <a:solidFill>
                  <a:schemeClr val="bg1"/>
                </a:solidFill>
              </a:rPr>
            </a:br>
            <a:r>
              <a:rPr lang="en-US" sz="2800" spc="300" dirty="0">
                <a:solidFill>
                  <a:schemeClr val="bg1"/>
                </a:solidFill>
              </a:rPr>
              <a:t>ELIZABETHTOWN COLLEGE</a:t>
            </a:r>
            <a:br>
              <a:rPr lang="en-US" sz="4800" b="1" dirty="0">
                <a:solidFill>
                  <a:schemeClr val="bg1"/>
                </a:solidFill>
              </a:rPr>
            </a:br>
            <a:br>
              <a:rPr lang="en-US" sz="4800" dirty="0"/>
            </a:b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C6D7B4B1-C5BB-E866-A477-FBA09420D33B}"/>
              </a:ext>
            </a:extLst>
          </p:cNvPr>
          <p:cNvSpPr txBox="1">
            <a:spLocks/>
          </p:cNvSpPr>
          <p:nvPr/>
        </p:nvSpPr>
        <p:spPr>
          <a:xfrm>
            <a:off x="0" y="3913001"/>
            <a:ext cx="9448800" cy="92432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tx2">
                    <a:lumMod val="75000"/>
                  </a:schemeClr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sz="3600">
                <a:solidFill>
                  <a:srgbClr val="3BB5E6"/>
                </a:solidFill>
              </a:rPr>
              <a:t>Month Date, Year</a:t>
            </a:r>
            <a:endParaRPr lang="en-US" sz="36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9502E01-6A52-8AEA-75D1-35BED355866E}"/>
              </a:ext>
            </a:extLst>
          </p:cNvPr>
          <p:cNvCxnSpPr>
            <a:cxnSpLocks/>
          </p:cNvCxnSpPr>
          <p:nvPr/>
        </p:nvCxnSpPr>
        <p:spPr>
          <a:xfrm>
            <a:off x="2054431" y="3746325"/>
            <a:ext cx="555765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04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2"/>
          </p:nvPr>
        </p:nvSpPr>
        <p:spPr>
          <a:xfrm>
            <a:off x="609600" y="303963"/>
            <a:ext cx="10972800" cy="656966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Slide Title Goes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10200904" y="6431751"/>
            <a:ext cx="1721922" cy="322649"/>
          </a:xfrm>
        </p:spPr>
        <p:txBody>
          <a:bodyPr>
            <a:normAutofit fontScale="92500"/>
          </a:bodyPr>
          <a:lstStyle/>
          <a:p>
            <a:pPr algn="ctr"/>
            <a:r>
              <a:rPr lang="en-US" b="1" dirty="0" err="1">
                <a:solidFill>
                  <a:srgbClr val="3BB5E6"/>
                </a:solidFill>
              </a:rPr>
              <a:t>etown.edu</a:t>
            </a:r>
            <a:r>
              <a:rPr lang="en-US" b="1" dirty="0">
                <a:solidFill>
                  <a:srgbClr val="3BB5E6"/>
                </a:solidFill>
              </a:rPr>
              <a:t>/125</a:t>
            </a:r>
          </a:p>
        </p:txBody>
      </p:sp>
    </p:spTree>
    <p:extLst>
      <p:ext uri="{BB962C8B-B14F-4D97-AF65-F5344CB8AC3E}">
        <p14:creationId xmlns:p14="http://schemas.microsoft.com/office/powerpoint/2010/main" val="1968400592"/>
      </p:ext>
    </p:extLst>
  </p:cSld>
  <p:clrMapOvr>
    <a:masterClrMapping/>
  </p:clrMapOvr>
</p:sld>
</file>

<file path=ppt/theme/theme1.xml><?xml version="1.0" encoding="utf-8"?>
<a:theme xmlns:a="http://schemas.openxmlformats.org/drawingml/2006/main" name="Etown BlueJa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22</Words>
  <Application>Microsoft Macintosh PowerPoint</Application>
  <PresentationFormat>Widescreen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Georgia</vt:lpstr>
      <vt:lpstr>Etown BlueJay</vt:lpstr>
      <vt:lpstr>Custom Design</vt:lpstr>
      <vt:lpstr>Title of Presentation ELIZABETHTOWN COLLEGE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Sheaffer, Wendy</cp:lastModifiedBy>
  <cp:revision>31</cp:revision>
  <dcterms:created xsi:type="dcterms:W3CDTF">2019-07-22T17:26:43Z</dcterms:created>
  <dcterms:modified xsi:type="dcterms:W3CDTF">2023-09-11T20:22:42Z</dcterms:modified>
</cp:coreProperties>
</file>