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8"/>
  </p:notesMasterIdLst>
  <p:handoutMasterIdLst>
    <p:handoutMasterId r:id="rId9"/>
  </p:handoutMasterIdLst>
  <p:sldIdLst>
    <p:sldId id="274" r:id="rId2"/>
    <p:sldId id="275" r:id="rId3"/>
    <p:sldId id="276" r:id="rId4"/>
    <p:sldId id="277" r:id="rId5"/>
    <p:sldId id="278" r:id="rId6"/>
    <p:sldId id="273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0" userDrawn="1">
          <p15:clr>
            <a:srgbClr val="A4A3A4"/>
          </p15:clr>
        </p15:guide>
        <p15:guide id="2" pos="312" userDrawn="1">
          <p15:clr>
            <a:srgbClr val="A4A3A4"/>
          </p15:clr>
        </p15:guide>
        <p15:guide id="3" pos="360" userDrawn="1">
          <p15:clr>
            <a:srgbClr val="A4A3A4"/>
          </p15:clr>
        </p15:guide>
        <p15:guide id="4" pos="5448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ochs, Lindsay" initials="EL" lastIdx="1" clrIdx="0">
    <p:extLst>
      <p:ext uri="{19B8F6BF-5375-455C-9EA6-DF929625EA0E}">
        <p15:presenceInfo xmlns:p15="http://schemas.microsoft.com/office/powerpoint/2012/main" userId="S::enochsl@etown.edu::12ceec15-a216-4729-ab61-dd0db1baa193" providerId="AD"/>
      </p:ext>
    </p:extLst>
  </p:cmAuthor>
  <p:cmAuthor id="2" name="Venturella, Monica" initials="VM" lastIdx="2" clrIdx="1">
    <p:extLst>
      <p:ext uri="{19B8F6BF-5375-455C-9EA6-DF929625EA0E}">
        <p15:presenceInfo xmlns:p15="http://schemas.microsoft.com/office/powerpoint/2012/main" userId="S-1-5-21-475275336-1187518867-6498272-70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240"/>
    <a:srgbClr val="78BE20"/>
    <a:srgbClr val="004B98"/>
    <a:srgbClr val="3DB5E6"/>
    <a:srgbClr val="E12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8"/>
    <p:restoredTop sz="96327"/>
  </p:normalViewPr>
  <p:slideViewPr>
    <p:cSldViewPr snapToGrid="0" snapToObjects="1" showGuides="1">
      <p:cViewPr varScale="1">
        <p:scale>
          <a:sx n="164" d="100"/>
          <a:sy n="164" d="100"/>
        </p:scale>
        <p:origin x="752" y="176"/>
      </p:cViewPr>
      <p:guideLst>
        <p:guide orient="horz" pos="2700"/>
        <p:guide pos="312"/>
        <p:guide pos="360"/>
        <p:guide pos="5448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 showGuides="1">
      <p:cViewPr varScale="1">
        <p:scale>
          <a:sx n="106" d="100"/>
          <a:sy n="106" d="100"/>
        </p:scale>
        <p:origin x="368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B91D24-720B-A24E-93A8-3D16CC2139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3C7894-D9B9-A147-82FE-CD4D8E76DE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5F02E-2CC3-8B40-BA90-6605DB782940}" type="datetimeFigureOut">
              <a:rPr lang="en-US" smtClean="0">
                <a:latin typeface="Verdana" panose="020B0604030504040204" pitchFamily="34" charset="0"/>
              </a:rPr>
              <a:t>10/20/22</a:t>
            </a:fld>
            <a:endParaRPr lang="en-US">
              <a:latin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6FB2D-9AED-C043-B811-A271E0671A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5B420-F1D5-F849-9197-DE3A655996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3BE36-E9DD-AA4E-87CD-6787A350035F}" type="slidenum">
              <a:rPr lang="en-US" smtClean="0">
                <a:latin typeface="Verdana" panose="020B0604030504040204" pitchFamily="34" charset="0"/>
              </a:rPr>
              <a:t>‹#›</a:t>
            </a:fld>
            <a:endParaRPr lang="en-US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429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D280DF99-0885-D64B-AF38-D9C1B191D91A}" type="datetimeFigureOut">
              <a:rPr lang="en-US" smtClean="0"/>
              <a:pPr/>
              <a:t>10/20/22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E508F1A6-B7E5-234D-9B1B-F7AF2D1D16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342900" algn="l" defTabSz="685800" rtl="0" eaLnBrk="1" latinLnBrk="0" hangingPunct="1">
      <a:defRPr sz="9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85800" algn="l" defTabSz="685800" rtl="0" eaLnBrk="1" latinLnBrk="0" hangingPunct="1">
      <a:defRPr sz="9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028700" algn="l" defTabSz="685800" rtl="0" eaLnBrk="1" latinLnBrk="0" hangingPunct="1">
      <a:defRPr sz="9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371600" algn="l" defTabSz="685800" rtl="0" eaLnBrk="1" latinLnBrk="0" hangingPunct="1">
      <a:defRPr sz="9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8F1A6-B7E5-234D-9B1B-F7AF2D1D16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1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B90E9D4-1AD2-3340-AA5B-02A0EC049787}"/>
              </a:ext>
            </a:extLst>
          </p:cNvPr>
          <p:cNvSpPr/>
          <p:nvPr userDrawn="1"/>
        </p:nvSpPr>
        <p:spPr>
          <a:xfrm>
            <a:off x="-3175" y="0"/>
            <a:ext cx="9147175" cy="5143500"/>
          </a:xfrm>
          <a:prstGeom prst="rect">
            <a:avLst/>
          </a:prstGeom>
          <a:gradFill>
            <a:gsLst>
              <a:gs pos="100000">
                <a:srgbClr val="004B98">
                  <a:lumMod val="99852"/>
                  <a:alpha val="82617"/>
                </a:srgbClr>
              </a:gs>
              <a:gs pos="29000">
                <a:srgbClr val="0A2240">
                  <a:alpha val="93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Verdan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AABFBE-9A79-534C-A1AE-14887B8A35E0}"/>
              </a:ext>
            </a:extLst>
          </p:cNvPr>
          <p:cNvSpPr/>
          <p:nvPr userDrawn="1"/>
        </p:nvSpPr>
        <p:spPr>
          <a:xfrm>
            <a:off x="0" y="0"/>
            <a:ext cx="9147175" cy="105245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>
                <a:latin typeface="Verdana" panose="020B0604030504040204" pitchFamily="34" charset="0"/>
              </a:rPr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7B93C8-98EA-3B41-8DC1-4D6251B5578C}"/>
              </a:ext>
            </a:extLst>
          </p:cNvPr>
          <p:cNvSpPr/>
          <p:nvPr userDrawn="1"/>
        </p:nvSpPr>
        <p:spPr>
          <a:xfrm>
            <a:off x="3252898" y="0"/>
            <a:ext cx="2635030" cy="1166949"/>
          </a:xfrm>
          <a:prstGeom prst="rect">
            <a:avLst/>
          </a:prstGeom>
          <a:solidFill>
            <a:srgbClr val="0A2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Verdana" panose="020B060403050404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6307310-1D9E-3D41-A2E2-D99669FE415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30465" y="1719537"/>
            <a:ext cx="5279897" cy="1976034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000">
                <a:solidFill>
                  <a:srgbClr val="78BE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0B451A2-F657-1A41-8CEE-EAECB125E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100" y="3829505"/>
            <a:ext cx="5648629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2C22C3-0C0B-8640-81CE-9C079266B5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4939" y="230898"/>
            <a:ext cx="1970948" cy="68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8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260872"/>
            <a:ext cx="3666931" cy="61793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None/>
              <a:defRPr sz="2000" b="1">
                <a:solidFill>
                  <a:srgbClr val="004B98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878806"/>
            <a:ext cx="3666931" cy="27634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A2240"/>
                </a:solidFill>
              </a:defRPr>
            </a:lvl1pPr>
            <a:lvl2pPr>
              <a:defRPr sz="1600">
                <a:solidFill>
                  <a:srgbClr val="0A2240"/>
                </a:solidFill>
              </a:defRPr>
            </a:lvl2pPr>
            <a:lvl3pPr>
              <a:defRPr sz="1400">
                <a:solidFill>
                  <a:srgbClr val="0A2240"/>
                </a:solidFill>
              </a:defRPr>
            </a:lvl3pPr>
            <a:lvl4pPr>
              <a:defRPr sz="1200">
                <a:solidFill>
                  <a:srgbClr val="0A2240"/>
                </a:solidFill>
              </a:defRPr>
            </a:lvl4pPr>
            <a:lvl5pPr>
              <a:defRPr sz="1200">
                <a:solidFill>
                  <a:srgbClr val="0A22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918259"/>
            <a:ext cx="4514849" cy="39238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56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219"/>
            <a:ext cx="8058150" cy="326350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0984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>
                <a:solidFill>
                  <a:srgbClr val="004B98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78806"/>
            <a:ext cx="3868340" cy="2763441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9409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>
                <a:solidFill>
                  <a:srgbClr val="004B98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9409" y="1878806"/>
            <a:ext cx="3887391" cy="2763441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225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547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3442099"/>
            <a:ext cx="8225481" cy="11251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A2240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2BBEDEA-3650-A24C-8BCD-9F0C0D85FD3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889280"/>
            <a:ext cx="9144000" cy="23662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0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B90E9D4-1AD2-3340-AA5B-02A0EC049787}"/>
              </a:ext>
            </a:extLst>
          </p:cNvPr>
          <p:cNvSpPr/>
          <p:nvPr userDrawn="1"/>
        </p:nvSpPr>
        <p:spPr>
          <a:xfrm>
            <a:off x="-3175" y="0"/>
            <a:ext cx="9147175" cy="5143500"/>
          </a:xfrm>
          <a:prstGeom prst="rect">
            <a:avLst/>
          </a:prstGeom>
          <a:gradFill>
            <a:gsLst>
              <a:gs pos="100000">
                <a:srgbClr val="004B98">
                  <a:lumMod val="99852"/>
                  <a:alpha val="82617"/>
                </a:srgbClr>
              </a:gs>
              <a:gs pos="29000">
                <a:srgbClr val="0A2240">
                  <a:alpha val="93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Verdan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AABFBE-9A79-534C-A1AE-14887B8A35E0}"/>
              </a:ext>
            </a:extLst>
          </p:cNvPr>
          <p:cNvSpPr/>
          <p:nvPr userDrawn="1"/>
        </p:nvSpPr>
        <p:spPr>
          <a:xfrm>
            <a:off x="0" y="0"/>
            <a:ext cx="9147175" cy="105245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>
                <a:latin typeface="Verdana" panose="020B0604030504040204" pitchFamily="34" charset="0"/>
              </a:rPr>
              <a:t>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425D60-861A-5979-98CE-6F6A694A04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4422" y="0"/>
            <a:ext cx="5869577" cy="3301637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A0B451A2-F657-1A41-8CEE-EAECB125E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100" y="3644717"/>
            <a:ext cx="5648629" cy="14987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CA3BE5A-C143-CD11-C9CC-3C8173964F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1082" y="1515577"/>
            <a:ext cx="4241835" cy="147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5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8595F0E-6A84-A445-AE8C-274FFF621E55}"/>
              </a:ext>
            </a:extLst>
          </p:cNvPr>
          <p:cNvSpPr/>
          <p:nvPr userDrawn="1"/>
        </p:nvSpPr>
        <p:spPr>
          <a:xfrm flipV="1">
            <a:off x="-13961" y="-16936"/>
            <a:ext cx="9167436" cy="934854"/>
          </a:xfrm>
          <a:prstGeom prst="rect">
            <a:avLst/>
          </a:prstGeom>
          <a:gradFill>
            <a:gsLst>
              <a:gs pos="100000">
                <a:srgbClr val="004B98"/>
              </a:gs>
              <a:gs pos="29000">
                <a:srgbClr val="0A224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Verdan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A4C4C6-2872-5248-A6AF-E615417E150F}"/>
              </a:ext>
            </a:extLst>
          </p:cNvPr>
          <p:cNvSpPr/>
          <p:nvPr userDrawn="1"/>
        </p:nvSpPr>
        <p:spPr>
          <a:xfrm>
            <a:off x="-13961" y="4839330"/>
            <a:ext cx="9167436" cy="318698"/>
          </a:xfrm>
          <a:prstGeom prst="rect">
            <a:avLst/>
          </a:prstGeom>
          <a:gradFill>
            <a:gsLst>
              <a:gs pos="100000">
                <a:srgbClr val="004B98"/>
              </a:gs>
              <a:gs pos="29000">
                <a:srgbClr val="0A224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Verdan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863C83-A7EC-9046-AD3D-2A3ADF944E8D}"/>
              </a:ext>
            </a:extLst>
          </p:cNvPr>
          <p:cNvSpPr/>
          <p:nvPr userDrawn="1"/>
        </p:nvSpPr>
        <p:spPr>
          <a:xfrm>
            <a:off x="5870411" y="4844033"/>
            <a:ext cx="29121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n-US" sz="1200" b="1" dirty="0" err="1">
                <a:solidFill>
                  <a:srgbClr val="78BE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etown.edu</a:t>
            </a:r>
            <a:r>
              <a:rPr lang="en-US" sz="1200" b="1" dirty="0">
                <a:solidFill>
                  <a:srgbClr val="78BE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US" sz="1200" b="1" dirty="0" err="1">
                <a:solidFill>
                  <a:srgbClr val="78BE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gps</a:t>
            </a:r>
            <a:endParaRPr lang="en-US" sz="1200" b="1" dirty="0">
              <a:solidFill>
                <a:srgbClr val="78BE2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F5FFA10-9DB2-6948-B35B-11CBBADAF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894" y="-1"/>
            <a:ext cx="6816684" cy="917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90C52A6-09B8-FF40-AF84-468FBAE6D9B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9883" y="191240"/>
            <a:ext cx="1494054" cy="5185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A0C848-CBDB-D845-8EF6-4857E8B32FB0}"/>
              </a:ext>
            </a:extLst>
          </p:cNvPr>
          <p:cNvCxnSpPr/>
          <p:nvPr userDrawn="1"/>
        </p:nvCxnSpPr>
        <p:spPr>
          <a:xfrm>
            <a:off x="1949003" y="134813"/>
            <a:ext cx="0" cy="6313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15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0" r:id="rId2"/>
    <p:sldLayoutId id="2147483669" r:id="rId3"/>
    <p:sldLayoutId id="2147483672" r:id="rId4"/>
    <p:sldLayoutId id="2147483679" r:id="rId5"/>
    <p:sldLayoutId id="2147483681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i="0" kern="1200">
          <a:solidFill>
            <a:schemeClr val="bg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0A2240"/>
          </a:solidFill>
          <a:latin typeface="Verdana" panose="020B060403050404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0A2240"/>
          </a:solidFill>
          <a:latin typeface="Verdana" panose="020B060403050404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0A2240"/>
          </a:solidFill>
          <a:latin typeface="Verdana" panose="020B060403050404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A2240"/>
          </a:solidFill>
          <a:latin typeface="Verdana" panose="020B060403050404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A2240"/>
          </a:solidFill>
          <a:latin typeface="Verdana" panose="020B060403050404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E1A4-46A1-827C-97EC-4C681E551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11D9B-F1CD-D6BD-99CB-587741CB5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E04BDA-6C22-31E4-7BD4-6C5F86A73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A4E9D2-BB4C-441D-2176-9692918B45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2E0303-3303-E35A-58B6-6AD2ED93A4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7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2BAF08-E322-58CB-BBB9-2E87947B1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5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EEF6F9-2464-1569-B900-CABF9DEDE3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87812-4227-FC10-517C-B0E9B4C594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4E9D-7BC0-3D20-0BFC-B8B2EF12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B7740A-7AD3-88B9-D2C3-252645CFC5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ACF7C3-D62F-E1CD-0BF8-DC433F76B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E5DC2-D3C7-60C4-88F4-C03C7ABB38F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3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8F7F4F8-287F-A5C1-3013-215572A2BC6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4422" y="0"/>
            <a:ext cx="5869577" cy="3301637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213257F9-83A2-1A40-BA91-C8D814A19408}"/>
              </a:ext>
            </a:extLst>
          </p:cNvPr>
          <p:cNvSpPr txBox="1">
            <a:spLocks/>
          </p:cNvSpPr>
          <p:nvPr/>
        </p:nvSpPr>
        <p:spPr>
          <a:xfrm>
            <a:off x="745896" y="3545258"/>
            <a:ext cx="7652208" cy="1598242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sz="1400" b="1" dirty="0"/>
              <a:t>Name</a:t>
            </a:r>
            <a:br>
              <a:rPr lang="en-US" sz="1400" dirty="0"/>
            </a:br>
            <a:r>
              <a:rPr lang="en-US" sz="1400" dirty="0"/>
              <a:t>Title</a:t>
            </a:r>
            <a:br>
              <a:rPr lang="en-US" sz="1400" dirty="0"/>
            </a:br>
            <a:r>
              <a:rPr lang="en-US" sz="1400" dirty="0" err="1"/>
              <a:t>sgps@etown.edu</a:t>
            </a:r>
            <a:r>
              <a:rPr lang="en-US" sz="1400" dirty="0"/>
              <a:t> | 717-361-1411</a:t>
            </a:r>
          </a:p>
        </p:txBody>
      </p:sp>
    </p:spTree>
    <p:extLst>
      <p:ext uri="{BB962C8B-B14F-4D97-AF65-F5344CB8AC3E}">
        <p14:creationId xmlns:p14="http://schemas.microsoft.com/office/powerpoint/2010/main" val="230392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2821</TotalTime>
  <Words>12</Words>
  <Application>Microsoft Macintosh PowerPoint</Application>
  <PresentationFormat>On-screen Show (16:9)</PresentationFormat>
  <Paragraphs>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Enochs, Lindsay</dc:creator>
  <cp:lastModifiedBy>Enochs, Lindsay</cp:lastModifiedBy>
  <cp:revision>220</cp:revision>
  <dcterms:created xsi:type="dcterms:W3CDTF">2021-05-20T18:13:42Z</dcterms:created>
  <dcterms:modified xsi:type="dcterms:W3CDTF">2022-10-20T14:12:41Z</dcterms:modified>
</cp:coreProperties>
</file>