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61" r:id="rId4"/>
    <p:sldId id="269" r:id="rId5"/>
    <p:sldId id="270" r:id="rId6"/>
    <p:sldId id="271" r:id="rId7"/>
    <p:sldId id="262" r:id="rId8"/>
    <p:sldId id="272" r:id="rId9"/>
    <p:sldId id="263" r:id="rId10"/>
    <p:sldId id="265" r:id="rId11"/>
    <p:sldId id="266" r:id="rId12"/>
    <p:sldId id="267" r:id="rId13"/>
    <p:sldId id="268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6"/>
    <p:restoredTop sz="94694"/>
  </p:normalViewPr>
  <p:slideViewPr>
    <p:cSldViewPr snapToGrid="0" snapToObjects="1">
      <p:cViewPr varScale="1">
        <p:scale>
          <a:sx n="106" d="100"/>
          <a:sy n="106" d="100"/>
        </p:scale>
        <p:origin x="7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CC9CE-B84C-4D34-B1CF-35905C5C626E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39E6F-E523-4636-9C85-9EC343A7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22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39E6F-E523-4636-9C85-9EC343A74E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8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39E6F-E523-4636-9C85-9EC343A74E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39E6F-E523-4636-9C85-9EC343A74E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53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39E6F-E523-4636-9C85-9EC343A74E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95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858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5748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>
                <a:solidFill>
                  <a:srgbClr val="00B0F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925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959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defRPr>
            </a:lvl1pPr>
            <a:lvl2pPr>
              <a:defRPr sz="2600">
                <a:solidFill>
                  <a:srgbClr val="404040"/>
                </a:solidFill>
                <a:latin typeface="Georgia" panose="02040502050405020303" pitchFamily="18" charset="0"/>
              </a:defRPr>
            </a:lvl2pPr>
            <a:lvl3pPr>
              <a:defRPr sz="2200">
                <a:solidFill>
                  <a:srgbClr val="404040"/>
                </a:solidFill>
                <a:latin typeface="Georgia" panose="02040502050405020303" pitchFamily="18" charset="0"/>
              </a:defRPr>
            </a:lvl3pPr>
            <a:lvl4pPr>
              <a:defRPr sz="1800">
                <a:solidFill>
                  <a:srgbClr val="404040"/>
                </a:solidFill>
                <a:latin typeface="Georgia" panose="02040502050405020303" pitchFamily="18" charset="0"/>
              </a:defRPr>
            </a:lvl4pPr>
            <a:lvl5pPr>
              <a:defRPr sz="1800">
                <a:solidFill>
                  <a:srgbClr val="404040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09600" y="448278"/>
            <a:ext cx="10972800" cy="656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996037" y="6479251"/>
            <a:ext cx="3813203" cy="322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URL here for edit</a:t>
            </a:r>
          </a:p>
        </p:txBody>
      </p:sp>
    </p:spTree>
    <p:extLst>
      <p:ext uri="{BB962C8B-B14F-4D97-AF65-F5344CB8AC3E}">
        <p14:creationId xmlns:p14="http://schemas.microsoft.com/office/powerpoint/2010/main" val="118011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147D76-D20B-3146-999E-7A158CED8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"/>
            <a:ext cx="12192000" cy="68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5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57572-37BC-B447-8949-1C8BFD585CF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7B1E5-09F7-6E4E-BC41-245A64DF9A4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1B701C-2851-8242-B75B-18FF65BD61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"/>
            <a:ext cx="12192000" cy="68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6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omc@etown.edu" TargetMode="External"/><Relationship Id="rId2" Type="http://schemas.openxmlformats.org/officeDocument/2006/relationships/hyperlink" Target="mailto:admissions@etown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8ED2ED-317E-0946-B88A-1CC0F1E0D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Accepted Student Day</a:t>
            </a:r>
            <a:br>
              <a:rPr lang="en-US" dirty="0"/>
            </a:br>
            <a:r>
              <a:rPr lang="en-US" dirty="0"/>
              <a:t>Preview Session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9BB1FDE-A39C-FF47-BD11-ECC2EE5A02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9804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75CAC2-4632-4206-88AE-52C01406A71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4420199" y="6410951"/>
            <a:ext cx="458521" cy="181417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6F0052-906E-437C-9226-8CBD885BF4B6}"/>
              </a:ext>
            </a:extLst>
          </p:cNvPr>
          <p:cNvSpPr txBox="1">
            <a:spLocks/>
          </p:cNvSpPr>
          <p:nvPr/>
        </p:nvSpPr>
        <p:spPr>
          <a:xfrm>
            <a:off x="457200" y="190481"/>
            <a:ext cx="8229600" cy="656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2A4BE4-7433-4398-AC03-C2EF936C190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821417"/>
            <a:ext cx="10972800" cy="4521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(For Visual Design and Layout)</a:t>
            </a:r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E37197-B16F-49E9-A32C-848D11F9225F}"/>
              </a:ext>
            </a:extLst>
          </p:cNvPr>
          <p:cNvSpPr txBox="1">
            <a:spLocks/>
          </p:cNvSpPr>
          <p:nvPr/>
        </p:nvSpPr>
        <p:spPr>
          <a:xfrm>
            <a:off x="457200" y="228562"/>
            <a:ext cx="8229600" cy="656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THINGS TO REMEMBER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91AA70E-FEDC-4493-8D37-D52F4677A80B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8802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/>
              <a:t>Quality over Quantity!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1B6CAD-23BC-45F6-B42C-46FF8B0CB5DF}"/>
              </a:ext>
            </a:extLst>
          </p:cNvPr>
          <p:cNvSpPr txBox="1"/>
          <p:nvPr/>
        </p:nvSpPr>
        <p:spPr>
          <a:xfrm>
            <a:off x="856593" y="2480441"/>
            <a:ext cx="78302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One powerful image </a:t>
            </a:r>
            <a:r>
              <a:rPr lang="en-US" sz="2000" dirty="0">
                <a:solidFill>
                  <a:srgbClr val="404040"/>
                </a:solidFill>
              </a:rPr>
              <a:t>is much more memorable than 5 small, underwhelming photos.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Simplify. </a:t>
            </a:r>
            <a:r>
              <a:rPr lang="en-US" sz="2000" dirty="0">
                <a:solidFill>
                  <a:srgbClr val="404040"/>
                </a:solidFill>
              </a:rPr>
              <a:t>A cluttered slide is distracting and may cause confusion for your audience.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Stay strong. Stick to the template.</a:t>
            </a:r>
            <a:r>
              <a:rPr lang="en-US" sz="2000" dirty="0">
                <a:solidFill>
                  <a:srgbClr val="404040"/>
                </a:solidFill>
              </a:rPr>
              <a:t> </a:t>
            </a:r>
            <a:endParaRPr lang="en-US" sz="2000" b="1" dirty="0">
              <a:solidFill>
                <a:srgbClr val="404040"/>
              </a:solidFill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“Just say no” to borders and photo filters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Don’t </a:t>
            </a:r>
            <a:r>
              <a:rPr lang="en-US" sz="2000">
                <a:solidFill>
                  <a:srgbClr val="404040"/>
                </a:solidFill>
              </a:rPr>
              <a:t>add flashing </a:t>
            </a:r>
            <a:r>
              <a:rPr lang="en-US" sz="2000" dirty="0">
                <a:solidFill>
                  <a:srgbClr val="404040"/>
                </a:solidFill>
              </a:rPr>
              <a:t>lights, and glitter to copy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Resist the urge for crazy transition effects between slides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94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75CAC2-4632-4206-88AE-52C01406A71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4420199" y="6410951"/>
            <a:ext cx="458521" cy="181417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6F0052-906E-437C-9226-8CBD885BF4B6}"/>
              </a:ext>
            </a:extLst>
          </p:cNvPr>
          <p:cNvSpPr txBox="1">
            <a:spLocks/>
          </p:cNvSpPr>
          <p:nvPr/>
        </p:nvSpPr>
        <p:spPr>
          <a:xfrm>
            <a:off x="457200" y="190481"/>
            <a:ext cx="8229600" cy="656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2A4BE4-7433-4398-AC03-C2EF936C190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821417"/>
            <a:ext cx="10972800" cy="4521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Truman ‘24</a:t>
            </a: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3C7AB9-E68F-4319-B4CE-0D7D088D2202}"/>
              </a:ext>
            </a:extLst>
          </p:cNvPr>
          <p:cNvSpPr txBox="1">
            <a:spLocks/>
          </p:cNvSpPr>
          <p:nvPr/>
        </p:nvSpPr>
        <p:spPr>
          <a:xfrm>
            <a:off x="457200" y="204388"/>
            <a:ext cx="8229600" cy="656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SUCCESS STORY PROFILE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FE28E5-C8D6-4003-A146-D611458166FE}"/>
              </a:ext>
            </a:extLst>
          </p:cNvPr>
          <p:cNvSpPr/>
          <p:nvPr/>
        </p:nvSpPr>
        <p:spPr>
          <a:xfrm>
            <a:off x="1089756" y="2152943"/>
            <a:ext cx="4053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Quotes and testimonials are effective ways to break up a page and tell stories.</a:t>
            </a:r>
          </a:p>
          <a:p>
            <a:r>
              <a:rPr lang="en-US" b="1" dirty="0"/>
              <a:t>They should reinforce your message.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BDC436-32A9-4DB3-9E89-EFFC434A1923}"/>
              </a:ext>
            </a:extLst>
          </p:cNvPr>
          <p:cNvSpPr txBox="1"/>
          <p:nvPr/>
        </p:nvSpPr>
        <p:spPr>
          <a:xfrm>
            <a:off x="1089756" y="3600120"/>
            <a:ext cx="464036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376092"/>
                </a:solidFill>
              </a:rPr>
              <a:t>“If you’d like me to sit and watch your presentation, I will! Practice makes perfect. Just remember, know your audience! Personally, I love to see high quality photos of yummy dog treats, or short and funny cat fail videos.” </a:t>
            </a:r>
            <a:endParaRPr lang="en-US" sz="2200" dirty="0">
              <a:solidFill>
                <a:srgbClr val="376092"/>
              </a:solidFill>
            </a:endParaRPr>
          </a:p>
          <a:p>
            <a:pPr marL="285750" indent="-285750" algn="ctr">
              <a:buFont typeface="Arial"/>
              <a:buChar char="•"/>
            </a:pPr>
            <a:endParaRPr lang="en-US" sz="2200" dirty="0">
              <a:solidFill>
                <a:srgbClr val="376092"/>
              </a:solidFill>
            </a:endParaRPr>
          </a:p>
          <a:p>
            <a:pPr marL="285750" indent="-285750" algn="ctr">
              <a:buFont typeface="Arial"/>
              <a:buChar char="•"/>
            </a:pPr>
            <a:endParaRPr lang="en-US" sz="2200" dirty="0">
              <a:solidFill>
                <a:srgbClr val="376092"/>
              </a:solidFill>
            </a:endParaRPr>
          </a:p>
        </p:txBody>
      </p:sp>
      <p:pic>
        <p:nvPicPr>
          <p:cNvPr id="15" name="Picture 14" descr="IMG_6845.jpg">
            <a:extLst>
              <a:ext uri="{FF2B5EF4-FFF2-40B4-BE49-F238E27FC236}">
                <a16:creationId xmlns:a16="http://schemas.microsoft.com/office/drawing/2014/main" id="{B6622BCF-95DC-48AF-A56F-FE14B1E0D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89" y="1868969"/>
            <a:ext cx="2954636" cy="415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69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75CAC2-4632-4206-88AE-52C01406A71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4420199" y="6410951"/>
            <a:ext cx="458521" cy="181417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6F0052-906E-437C-9226-8CBD885BF4B6}"/>
              </a:ext>
            </a:extLst>
          </p:cNvPr>
          <p:cNvSpPr txBox="1">
            <a:spLocks/>
          </p:cNvSpPr>
          <p:nvPr/>
        </p:nvSpPr>
        <p:spPr>
          <a:xfrm>
            <a:off x="457200" y="190481"/>
            <a:ext cx="8229600" cy="656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3C7AB9-E68F-4319-B4CE-0D7D088D2202}"/>
              </a:ext>
            </a:extLst>
          </p:cNvPr>
          <p:cNvSpPr txBox="1">
            <a:spLocks/>
          </p:cNvSpPr>
          <p:nvPr/>
        </p:nvSpPr>
        <p:spPr>
          <a:xfrm>
            <a:off x="457200" y="501420"/>
            <a:ext cx="8229600" cy="656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Next Step: Stay Connected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B2718DC-C7E5-4F81-B2C7-1900794D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802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Your #1 Call-to-Action Goes Here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6A3095-710C-43D0-900B-2A2B852C62D8}"/>
              </a:ext>
            </a:extLst>
          </p:cNvPr>
          <p:cNvSpPr txBox="1"/>
          <p:nvPr/>
        </p:nvSpPr>
        <p:spPr>
          <a:xfrm>
            <a:off x="856593" y="2480441"/>
            <a:ext cx="78302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Suggest ways to stay connected: </a:t>
            </a:r>
            <a:r>
              <a:rPr lang="en-US" sz="2000" dirty="0">
                <a:solidFill>
                  <a:srgbClr val="404040"/>
                </a:solidFill>
              </a:rPr>
              <a:t>Social media, personal meetings, scheduled events with dates and next steps.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Or, perhaps a specific directive: </a:t>
            </a:r>
            <a:r>
              <a:rPr lang="en-US" sz="2000" dirty="0">
                <a:solidFill>
                  <a:srgbClr val="404040"/>
                </a:solidFill>
              </a:rPr>
              <a:t>Call-to-action or suggestions for further questions and discussion.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Takeaway should be personal: </a:t>
            </a:r>
            <a:r>
              <a:rPr lang="en-US" sz="2000" dirty="0">
                <a:solidFill>
                  <a:srgbClr val="404040"/>
                </a:solidFill>
              </a:rPr>
              <a:t>Engage your audience and give them a reason to keep in touch.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1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98171"/>
            <a:ext cx="5573486" cy="452738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Questions?</a:t>
            </a:r>
          </a:p>
          <a:p>
            <a:pPr marL="0" indent="0" algn="ctr">
              <a:buNone/>
            </a:pPr>
            <a:r>
              <a:rPr lang="en-US" sz="3200" dirty="0"/>
              <a:t>Digital Brand Toolkit</a:t>
            </a:r>
          </a:p>
          <a:p>
            <a:pPr marL="0" indent="0" algn="ctr">
              <a:buNone/>
            </a:pPr>
            <a:r>
              <a:rPr lang="en-US" sz="3200" dirty="0">
                <a:hlinkClick r:id="rId2"/>
              </a:rPr>
              <a:t>brand.etown.edu</a:t>
            </a:r>
          </a:p>
          <a:p>
            <a:pPr marL="0" indent="0" algn="ctr">
              <a:buNone/>
            </a:pPr>
            <a:endParaRPr lang="en-US" sz="3200" dirty="0">
              <a:hlinkClick r:id="rId2"/>
            </a:endParaRPr>
          </a:p>
          <a:p>
            <a:pPr marL="0" indent="0" algn="ctr">
              <a:buNone/>
            </a:pPr>
            <a:r>
              <a:rPr lang="en-US" sz="3200" dirty="0"/>
              <a:t>Emails:</a:t>
            </a:r>
            <a:endParaRPr lang="en-US" sz="3200" dirty="0">
              <a:hlinkClick r:id="rId2"/>
            </a:endParaRPr>
          </a:p>
          <a:p>
            <a:pPr marL="0" indent="0" algn="ctr">
              <a:buNone/>
            </a:pPr>
            <a:r>
              <a:rPr lang="en-US" sz="3200" dirty="0">
                <a:hlinkClick r:id="rId2"/>
              </a:rPr>
              <a:t>admissions@etown.edu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dirty="0">
                <a:hlinkClick r:id="rId3"/>
              </a:rPr>
              <a:t>omc@etown.edu</a:t>
            </a:r>
            <a:endParaRPr lang="en-US" sz="3200" dirty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Thank You!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D86C31B-C090-41A1-A5DB-DDDF4A1A85EC}"/>
              </a:ext>
            </a:extLst>
          </p:cNvPr>
          <p:cNvSpPr txBox="1">
            <a:spLocks/>
          </p:cNvSpPr>
          <p:nvPr/>
        </p:nvSpPr>
        <p:spPr>
          <a:xfrm>
            <a:off x="6008914" y="1698171"/>
            <a:ext cx="5573486" cy="45273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dirty="0"/>
              <a:t>Upcoming ASD Events:</a:t>
            </a:r>
          </a:p>
          <a:p>
            <a:pPr marL="0" indent="0" algn="ctr">
              <a:buFont typeface="Arial"/>
              <a:buNone/>
            </a:pPr>
            <a:endParaRPr lang="en-US" sz="3200" dirty="0"/>
          </a:p>
          <a:p>
            <a:pPr marL="0" indent="0" algn="ctr">
              <a:buFont typeface="Arial"/>
              <a:buNone/>
            </a:pPr>
            <a:r>
              <a:rPr lang="en-US" sz="3200" dirty="0"/>
              <a:t>Saturday, Feb. 10</a:t>
            </a:r>
          </a:p>
          <a:p>
            <a:pPr marL="0" indent="0" algn="ctr">
              <a:buFont typeface="Arial"/>
              <a:buNone/>
            </a:pPr>
            <a:r>
              <a:rPr lang="en-US" sz="3200" dirty="0"/>
              <a:t>Saturday, March 16</a:t>
            </a:r>
          </a:p>
          <a:p>
            <a:pPr marL="0" indent="0" algn="ctr">
              <a:buFont typeface="Arial"/>
              <a:buNone/>
            </a:pPr>
            <a:r>
              <a:rPr lang="en-US" sz="3200" dirty="0"/>
              <a:t>Saturday, April 13</a:t>
            </a:r>
          </a:p>
          <a:p>
            <a:pPr marL="0" indent="0" algn="ctr">
              <a:buFont typeface="Arial"/>
              <a:buNone/>
            </a:pPr>
            <a:endParaRPr lang="en-US" sz="5400" dirty="0"/>
          </a:p>
          <a:p>
            <a:pPr marL="0" indent="0" algn="ctr">
              <a:buFont typeface="Arial"/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48673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8638BB-A283-4747-8071-4C6D2CDB3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712"/>
          <a:stretch/>
        </p:blipFill>
        <p:spPr>
          <a:xfrm>
            <a:off x="2182447" y="1443038"/>
            <a:ext cx="3030391" cy="487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ASD Schedule: Saturday, Feb.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7E379-E194-44E3-8855-EC49FCA36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883" y="1443038"/>
            <a:ext cx="3017443" cy="487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40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ASD Schedule: Saturday, Feb. 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9A7EA-414D-4C42-AA0C-2061DC5AA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765" y="1404025"/>
            <a:ext cx="6476006" cy="4929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62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ASD Schedule: Saturday, Feb. 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9A7EA-414D-4C42-AA0C-2061DC5AA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765" y="1404025"/>
            <a:ext cx="6476006" cy="4929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90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Make a Deposit. Make a Difference.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8E4BBD-9921-401A-B728-F88E8219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576" y="1489804"/>
            <a:ext cx="3938752" cy="4802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B386A3-D554-497D-A567-44DC5EDC6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1" y="2102456"/>
            <a:ext cx="5361895" cy="357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55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533400" y="448278"/>
            <a:ext cx="10972800" cy="656966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Helpful Hints: Brand.etown.edu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0CE548F-F814-49EC-B6CD-BFF33E557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89313"/>
            <a:ext cx="11603038" cy="46051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Digital Brand Toolkit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7F257-2015-4147-8A39-4E719CD7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04" y="2201823"/>
            <a:ext cx="8257839" cy="41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109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533400" y="448278"/>
            <a:ext cx="10972800" cy="656966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Helpful Hints: PowerPoint Presentations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0CE548F-F814-49EC-B6CD-BFF33E557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89313"/>
            <a:ext cx="11603038" cy="46051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Best Practices (and Headline Example)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3F805-8609-4320-BE53-84AF83489D31}"/>
              </a:ext>
            </a:extLst>
          </p:cNvPr>
          <p:cNvSpPr txBox="1"/>
          <p:nvPr/>
        </p:nvSpPr>
        <p:spPr>
          <a:xfrm>
            <a:off x="856593" y="2480441"/>
            <a:ext cx="7830207" cy="347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Bold important copy </a:t>
            </a:r>
            <a:r>
              <a:rPr lang="en-US" sz="2000" dirty="0">
                <a:solidFill>
                  <a:srgbClr val="404040"/>
                </a:solidFill>
              </a:rPr>
              <a:t>and keep text to short bullet points.</a:t>
            </a:r>
            <a:r>
              <a:rPr lang="en-US" sz="2000" b="1" dirty="0">
                <a:solidFill>
                  <a:srgbClr val="40404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This is an example of </a:t>
            </a:r>
            <a:r>
              <a:rPr lang="en-US" sz="2000" b="1" dirty="0">
                <a:solidFill>
                  <a:srgbClr val="404040"/>
                </a:solidFill>
              </a:rPr>
              <a:t>formatting for bullets</a:t>
            </a:r>
            <a:r>
              <a:rPr lang="en-US" sz="2000" dirty="0">
                <a:solidFill>
                  <a:srgbClr val="404040"/>
                </a:solidFill>
              </a:rPr>
              <a:t>: </a:t>
            </a:r>
            <a:endParaRPr lang="en-US" sz="2000" b="1" dirty="0">
              <a:solidFill>
                <a:srgbClr val="404040"/>
              </a:solidFill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Keep length to 15-20 slides max.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Do not clutter the page with too much information.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Use clever, punchy copy when possible.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Look in the lower right corner. Your URL should be placed here on every page! Drive folks online for more information.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736342-6AE6-4427-BADD-1EA59FCEB885}"/>
              </a:ext>
            </a:extLst>
          </p:cNvPr>
          <p:cNvSpPr txBox="1"/>
          <p:nvPr/>
        </p:nvSpPr>
        <p:spPr>
          <a:xfrm>
            <a:off x="9710056" y="6409722"/>
            <a:ext cx="218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etown.edu</a:t>
            </a:r>
          </a:p>
        </p:txBody>
      </p:sp>
    </p:spTree>
    <p:extLst>
      <p:ext uri="{BB962C8B-B14F-4D97-AF65-F5344CB8AC3E}">
        <p14:creationId xmlns:p14="http://schemas.microsoft.com/office/powerpoint/2010/main" val="2268302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75CAC2-4632-4206-88AE-52C01406A71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4420199" y="6410951"/>
            <a:ext cx="458521" cy="181417"/>
          </a:xfr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134A100-80E1-49B6-ABB7-97988E0F38C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8802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04040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/>
              <a:t>More Awesome Tips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701A7D-F75F-448A-92F2-E1607C034E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3401" y="2210574"/>
            <a:ext cx="67926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Keep your slides consistent </a:t>
            </a:r>
            <a:r>
              <a:rPr lang="en-US" sz="2000" dirty="0">
                <a:solidFill>
                  <a:srgbClr val="404040"/>
                </a:solidFill>
              </a:rPr>
              <a:t>and use this formatting throughout the document.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Add visuals </a:t>
            </a:r>
            <a:r>
              <a:rPr lang="en-US" sz="2000" dirty="0">
                <a:solidFill>
                  <a:srgbClr val="404040"/>
                </a:solidFill>
              </a:rPr>
              <a:t>to your presentation to break up the copy heavy pages. Use powerful, engaging photos or video.</a:t>
            </a: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Rehearse and review before presenting</a:t>
            </a:r>
            <a:r>
              <a:rPr lang="en-US" sz="2000" dirty="0">
                <a:solidFill>
                  <a:srgbClr val="404040"/>
                </a:solidFill>
              </a:rPr>
              <a:t>: </a:t>
            </a:r>
            <a:endParaRPr lang="en-US" sz="2000" b="1" dirty="0">
              <a:solidFill>
                <a:srgbClr val="404040"/>
              </a:solidFill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Ask a colleague or family member to sit and watch (on Zoom), provide honest feedback.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Spell check and review for accuracy.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Update often. Customize; keep current.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952DD3-669E-45CB-A2F1-86088F9CFA5F}"/>
              </a:ext>
            </a:extLst>
          </p:cNvPr>
          <p:cNvSpPr txBox="1">
            <a:spLocks/>
          </p:cNvSpPr>
          <p:nvPr/>
        </p:nvSpPr>
        <p:spPr>
          <a:xfrm>
            <a:off x="370115" y="530843"/>
            <a:ext cx="10972800" cy="656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Helpful Hints: PowerPoint Presentations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119F71-D075-45D1-AED7-7D2CDA78C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8" y="2383971"/>
            <a:ext cx="4600030" cy="3058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98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75CAC2-4632-4206-88AE-52C01406A71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4420199" y="6410951"/>
            <a:ext cx="458521" cy="181417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6F0052-906E-437C-9226-8CBD885BF4B6}"/>
              </a:ext>
            </a:extLst>
          </p:cNvPr>
          <p:cNvSpPr txBox="1">
            <a:spLocks/>
          </p:cNvSpPr>
          <p:nvPr/>
        </p:nvSpPr>
        <p:spPr>
          <a:xfrm>
            <a:off x="457200" y="190481"/>
            <a:ext cx="8229600" cy="656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 REASONS TO LOVE ETOWN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2A4BE4-7433-4398-AC03-C2EF936C190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821417"/>
            <a:ext cx="10972800" cy="4521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(Customize to your department or office)</a:t>
            </a:r>
          </a:p>
          <a:p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B16D347-E051-4921-AEDA-D2822B315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700213"/>
            <a:ext cx="11876088" cy="32575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First Reason Here.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7FFB2-D2A0-4C3A-B650-00A00F58524E}"/>
              </a:ext>
            </a:extLst>
          </p:cNvPr>
          <p:cNvSpPr txBox="1"/>
          <p:nvPr/>
        </p:nvSpPr>
        <p:spPr>
          <a:xfrm>
            <a:off x="457200" y="2480441"/>
            <a:ext cx="102794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Use 4 slide pages for 4 reasons.</a:t>
            </a:r>
            <a:r>
              <a:rPr lang="en-US" sz="2000" dirty="0">
                <a:solidFill>
                  <a:srgbClr val="404040"/>
                </a:solidFill>
              </a:rPr>
              <a:t> One point per slide.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Each reason should be memorable and unique. (I.e. Highly-trained professors; exciting</a:t>
            </a:r>
            <a:r>
              <a:rPr lang="en-US" sz="2000" b="1">
                <a:solidFill>
                  <a:srgbClr val="404040"/>
                </a:solidFill>
              </a:rPr>
              <a:t>/relevant </a:t>
            </a:r>
            <a:r>
              <a:rPr lang="en-US" sz="2000" b="1" dirty="0">
                <a:solidFill>
                  <a:srgbClr val="404040"/>
                </a:solidFill>
              </a:rPr>
              <a:t>courses; hands-on opportunities; research; internships; co-ops; awards, etc.)</a:t>
            </a: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Your slide content should be </a:t>
            </a:r>
            <a:r>
              <a:rPr lang="en-US" sz="2000" b="1" dirty="0">
                <a:solidFill>
                  <a:srgbClr val="404040"/>
                </a:solidFill>
              </a:rPr>
              <a:t>storytelling</a:t>
            </a:r>
            <a:r>
              <a:rPr lang="en-US" sz="2000" dirty="0">
                <a:solidFill>
                  <a:srgbClr val="404040"/>
                </a:solidFill>
              </a:rPr>
              <a:t> in nature, not simply list information pulled from a website. The beauty of a PowerPoint presentation is that the storyteller can emphasize content using </a:t>
            </a:r>
            <a:r>
              <a:rPr lang="en-US" sz="2000" i="1" dirty="0">
                <a:solidFill>
                  <a:srgbClr val="404040"/>
                </a:solidFill>
              </a:rPr>
              <a:t>visuals</a:t>
            </a:r>
            <a:r>
              <a:rPr lang="en-US" sz="2000" dirty="0">
                <a:solidFill>
                  <a:srgbClr val="404040"/>
                </a:solidFill>
              </a:rPr>
              <a:t>. </a:t>
            </a:r>
            <a:r>
              <a:rPr lang="en-US" sz="2000" b="1" dirty="0">
                <a:solidFill>
                  <a:srgbClr val="404040"/>
                </a:solidFill>
              </a:rPr>
              <a:t>Your slides should emphasize your story.</a:t>
            </a:r>
          </a:p>
          <a:p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52310"/>
      </p:ext>
    </p:extLst>
  </p:cSld>
  <p:clrMapOvr>
    <a:masterClrMapping/>
  </p:clrMapOvr>
</p:sld>
</file>

<file path=ppt/theme/theme1.xml><?xml version="1.0" encoding="utf-8"?>
<a:theme xmlns:a="http://schemas.openxmlformats.org/drawingml/2006/main" name="Etown BlueJa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583</Words>
  <Application>Microsoft Office PowerPoint</Application>
  <PresentationFormat>Widescreen</PresentationFormat>
  <Paragraphs>79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Etown BlueJay</vt:lpstr>
      <vt:lpstr>Custom Design</vt:lpstr>
      <vt:lpstr>Accepted Student Day Preview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Crull, Austin</cp:lastModifiedBy>
  <cp:revision>57</cp:revision>
  <dcterms:created xsi:type="dcterms:W3CDTF">2019-07-22T17:26:43Z</dcterms:created>
  <dcterms:modified xsi:type="dcterms:W3CDTF">2024-01-25T17:23:34Z</dcterms:modified>
</cp:coreProperties>
</file>