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6" r:id="rId1"/>
  </p:sldMasterIdLst>
  <p:notesMasterIdLst>
    <p:notesMasterId r:id="rId3"/>
  </p:notesMasterIdLst>
  <p:sldIdLst>
    <p:sldId id="256" r:id="rId2"/>
  </p:sldIdLst>
  <p:sldSz cx="43891200" cy="32918400"/>
  <p:notesSz cx="6858000" cy="9144000"/>
  <p:defaultTextStyle>
    <a:defPPr>
      <a:defRPr lang="en-US"/>
    </a:defPPr>
    <a:lvl1pPr marL="0" algn="l" defTabSz="45713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38" algn="l" defTabSz="45713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76" algn="l" defTabSz="45713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14" algn="l" defTabSz="45713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552" algn="l" defTabSz="45713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690" algn="l" defTabSz="45713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829" algn="l" defTabSz="45713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966" algn="l" defTabSz="45713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105" algn="l" defTabSz="45713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1261C"/>
    <a:srgbClr val="004B98"/>
    <a:srgbClr val="004A97"/>
    <a:srgbClr val="0A2240"/>
    <a:srgbClr val="3DB5E6"/>
    <a:srgbClr val="8C2185"/>
    <a:srgbClr val="F2E3FC"/>
    <a:srgbClr val="A652A7"/>
    <a:srgbClr val="D9B0D9"/>
    <a:srgbClr val="D7E1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614"/>
    <p:restoredTop sz="62721" autoAdjust="0"/>
  </p:normalViewPr>
  <p:slideViewPr>
    <p:cSldViewPr snapToGrid="0" snapToObjects="1">
      <p:cViewPr varScale="1">
        <p:scale>
          <a:sx n="15" d="100"/>
          <a:sy n="15" d="100"/>
        </p:scale>
        <p:origin x="3304" y="304"/>
      </p:cViewPr>
      <p:guideLst/>
    </p:cSldViewPr>
  </p:slideViewPr>
  <p:notesTextViewPr>
    <p:cViewPr>
      <p:scale>
        <a:sx n="140" d="100"/>
        <a:sy n="140" d="100"/>
      </p:scale>
      <p:origin x="0" y="-5752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A712DF-856D-4349-8B20-218A98B6ACF9}" type="datetimeFigureOut">
              <a:rPr lang="en-US" smtClean="0"/>
              <a:t>4/16/24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79D7EA-6F97-9345-83D3-786BD577E1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2547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3686361" rtl="0" eaLnBrk="1" latinLnBrk="0" hangingPunct="1">
      <a:defRPr sz="4838" kern="1200">
        <a:solidFill>
          <a:schemeClr val="tx1"/>
        </a:solidFill>
        <a:latin typeface="+mn-lt"/>
        <a:ea typeface="+mn-ea"/>
        <a:cs typeface="+mn-cs"/>
      </a:defRPr>
    </a:lvl1pPr>
    <a:lvl2pPr marL="1843180" algn="l" defTabSz="3686361" rtl="0" eaLnBrk="1" latinLnBrk="0" hangingPunct="1">
      <a:defRPr sz="4838" kern="1200">
        <a:solidFill>
          <a:schemeClr val="tx1"/>
        </a:solidFill>
        <a:latin typeface="+mn-lt"/>
        <a:ea typeface="+mn-ea"/>
        <a:cs typeface="+mn-cs"/>
      </a:defRPr>
    </a:lvl2pPr>
    <a:lvl3pPr marL="3686361" algn="l" defTabSz="3686361" rtl="0" eaLnBrk="1" latinLnBrk="0" hangingPunct="1">
      <a:defRPr sz="4838" kern="1200">
        <a:solidFill>
          <a:schemeClr val="tx1"/>
        </a:solidFill>
        <a:latin typeface="+mn-lt"/>
        <a:ea typeface="+mn-ea"/>
        <a:cs typeface="+mn-cs"/>
      </a:defRPr>
    </a:lvl3pPr>
    <a:lvl4pPr marL="5529542" algn="l" defTabSz="3686361" rtl="0" eaLnBrk="1" latinLnBrk="0" hangingPunct="1">
      <a:defRPr sz="4838" kern="1200">
        <a:solidFill>
          <a:schemeClr val="tx1"/>
        </a:solidFill>
        <a:latin typeface="+mn-lt"/>
        <a:ea typeface="+mn-ea"/>
        <a:cs typeface="+mn-cs"/>
      </a:defRPr>
    </a:lvl4pPr>
    <a:lvl5pPr marL="7372724" algn="l" defTabSz="3686361" rtl="0" eaLnBrk="1" latinLnBrk="0" hangingPunct="1">
      <a:defRPr sz="4838" kern="1200">
        <a:solidFill>
          <a:schemeClr val="tx1"/>
        </a:solidFill>
        <a:latin typeface="+mn-lt"/>
        <a:ea typeface="+mn-ea"/>
        <a:cs typeface="+mn-cs"/>
      </a:defRPr>
    </a:lvl5pPr>
    <a:lvl6pPr marL="9215904" algn="l" defTabSz="3686361" rtl="0" eaLnBrk="1" latinLnBrk="0" hangingPunct="1">
      <a:defRPr sz="4838" kern="1200">
        <a:solidFill>
          <a:schemeClr val="tx1"/>
        </a:solidFill>
        <a:latin typeface="+mn-lt"/>
        <a:ea typeface="+mn-ea"/>
        <a:cs typeface="+mn-cs"/>
      </a:defRPr>
    </a:lvl6pPr>
    <a:lvl7pPr marL="11059084" algn="l" defTabSz="3686361" rtl="0" eaLnBrk="1" latinLnBrk="0" hangingPunct="1">
      <a:defRPr sz="4838" kern="1200">
        <a:solidFill>
          <a:schemeClr val="tx1"/>
        </a:solidFill>
        <a:latin typeface="+mn-lt"/>
        <a:ea typeface="+mn-ea"/>
        <a:cs typeface="+mn-cs"/>
      </a:defRPr>
    </a:lvl7pPr>
    <a:lvl8pPr marL="12902266" algn="l" defTabSz="3686361" rtl="0" eaLnBrk="1" latinLnBrk="0" hangingPunct="1">
      <a:defRPr sz="4838" kern="1200">
        <a:solidFill>
          <a:schemeClr val="tx1"/>
        </a:solidFill>
        <a:latin typeface="+mn-lt"/>
        <a:ea typeface="+mn-ea"/>
        <a:cs typeface="+mn-cs"/>
      </a:defRPr>
    </a:lvl8pPr>
    <a:lvl9pPr marL="14745446" algn="l" defTabSz="3686361" rtl="0" eaLnBrk="1" latinLnBrk="0" hangingPunct="1">
      <a:defRPr sz="4838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Heading Format</a:t>
            </a:r>
          </a:p>
          <a:p>
            <a:pPr lvl="0"/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Font: </a:t>
            </a:r>
            <a:r>
              <a:rPr lang="en-US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Sagona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Bold</a:t>
            </a:r>
          </a:p>
          <a:p>
            <a:pPr lvl="0"/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Font Size: 48-60pt. Suggested</a:t>
            </a:r>
          </a:p>
          <a:p>
            <a:pPr lvl="0"/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Font Color: Etown Blue (Hex Code #004B98)</a:t>
            </a:r>
          </a:p>
          <a:p>
            <a:pPr lvl="0"/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Text Alignment: Left</a:t>
            </a:r>
          </a:p>
          <a:p>
            <a:endPara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Sub-heading Format</a:t>
            </a:r>
          </a:p>
          <a:p>
            <a:pPr marL="0" marR="0" lvl="0" indent="0" algn="l" defTabSz="36868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Font: Verdana, Bold, Uppercase</a:t>
            </a:r>
          </a:p>
          <a:p>
            <a:pPr lvl="0"/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Font Size: 32-48pt. Suggested</a:t>
            </a:r>
          </a:p>
          <a:p>
            <a:pPr lvl="0"/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Font Color: Bright Blue (Hex Code #3DB5E6)</a:t>
            </a:r>
          </a:p>
          <a:p>
            <a:pPr lvl="0"/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Text Alignment: Left</a:t>
            </a:r>
          </a:p>
          <a:p>
            <a:endParaRPr lang="en-US" b="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Body Copy Format</a:t>
            </a:r>
          </a:p>
          <a:p>
            <a:pPr lvl="0"/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Font: Verdana, Bold</a:t>
            </a:r>
          </a:p>
          <a:p>
            <a:pPr lvl="0"/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Font Size: 24-48pt. Suggested</a:t>
            </a:r>
          </a:p>
          <a:p>
            <a:pPr lvl="0"/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Font Color: Black</a:t>
            </a:r>
          </a:p>
          <a:p>
            <a:pPr lvl="0"/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Text Alignment: Left</a:t>
            </a:r>
          </a:p>
          <a:p>
            <a:pPr lvl="0"/>
            <a:endPara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Graph/Photo Caption Format</a:t>
            </a:r>
          </a:p>
          <a:p>
            <a:pPr lvl="0"/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Font: Verdana, Italic</a:t>
            </a:r>
          </a:p>
          <a:p>
            <a:pPr lvl="0"/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Font Size: 14-20pt. Suggested</a:t>
            </a:r>
          </a:p>
          <a:p>
            <a:pPr lvl="0"/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Font Color: Black</a:t>
            </a:r>
          </a:p>
          <a:p>
            <a:pPr lvl="0"/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Text Alignment: Left</a:t>
            </a:r>
          </a:p>
          <a:p>
            <a:pPr lvl="0"/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___________________________________________________________</a:t>
            </a:r>
          </a:p>
          <a:p>
            <a:pPr lvl="0"/>
            <a:endPara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Signature Highlight Spaces</a:t>
            </a:r>
          </a:p>
          <a:p>
            <a:r>
              <a:rPr lang="en-US" b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Use Red or Blue boxes as needed to highlight information. These boxes can span 1-4 columns.</a:t>
            </a:r>
          </a:p>
          <a:p>
            <a:endParaRPr lang="en-US" b="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0"/>
            <a:r>
              <a:rPr lang="en-US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Signature Space Heading</a:t>
            </a:r>
          </a:p>
          <a:p>
            <a:pPr lvl="0"/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Font: Verdana, Bold, Uppercase</a:t>
            </a:r>
          </a:p>
          <a:p>
            <a:pPr lvl="0"/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Font Size: 24-48pt. Suggested</a:t>
            </a:r>
          </a:p>
          <a:p>
            <a:pPr lvl="0"/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Font Color: White</a:t>
            </a:r>
          </a:p>
          <a:p>
            <a:pPr lvl="0"/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Text Alignment: Left</a:t>
            </a:r>
          </a:p>
          <a:p>
            <a:pPr lvl="0"/>
            <a:endPara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0"/>
            <a:r>
              <a:rPr lang="en-US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Signature Space Body Copy</a:t>
            </a:r>
          </a:p>
          <a:p>
            <a:pPr lvl="0"/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Font: Verdana, Regular</a:t>
            </a:r>
          </a:p>
          <a:p>
            <a:pPr lvl="0"/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Font Size: 24-48pt. Suggested</a:t>
            </a:r>
          </a:p>
          <a:p>
            <a:pPr lvl="0"/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Font Color: White</a:t>
            </a:r>
          </a:p>
          <a:p>
            <a:pPr lvl="0"/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Text Alignment: Left</a:t>
            </a:r>
          </a:p>
          <a:p>
            <a:pPr lvl="0"/>
            <a:endPara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0"/>
            <a:endPara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0"/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FOR PRINTING:</a:t>
            </a:r>
          </a:p>
          <a:p>
            <a:pPr lvl="0"/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Poster is sized at 48” w x 36” h.</a:t>
            </a:r>
          </a:p>
          <a:p>
            <a:pPr lvl="0"/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Save as PDF</a:t>
            </a:r>
          </a:p>
          <a:p>
            <a:endPara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79D7EA-6F97-9345-83D3-786BD577E10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0765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579772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713B79F-0EA9-5ECC-4B59-32892B759DEB}"/>
              </a:ext>
            </a:extLst>
          </p:cNvPr>
          <p:cNvSpPr/>
          <p:nvPr userDrawn="1"/>
        </p:nvSpPr>
        <p:spPr>
          <a:xfrm flipV="1">
            <a:off x="-228600" y="-228600"/>
            <a:ext cx="44348400" cy="6172200"/>
          </a:xfrm>
          <a:prstGeom prst="rect">
            <a:avLst/>
          </a:prstGeom>
          <a:solidFill>
            <a:srgbClr val="0A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0" i="0" dirty="0">
              <a:latin typeface="Verdana" panose="020B060403050404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8BB8920-9B1B-280E-D1BC-DF434A3DFF7D}"/>
              </a:ext>
            </a:extLst>
          </p:cNvPr>
          <p:cNvSpPr/>
          <p:nvPr userDrawn="1"/>
        </p:nvSpPr>
        <p:spPr>
          <a:xfrm>
            <a:off x="-228600" y="31546801"/>
            <a:ext cx="44348400" cy="1600200"/>
          </a:xfrm>
          <a:prstGeom prst="rect">
            <a:avLst/>
          </a:prstGeom>
          <a:solidFill>
            <a:srgbClr val="0A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0" i="0" dirty="0">
              <a:latin typeface="Verdana" panose="020B060403050404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C760135-C217-24A2-0AF4-502139E0E4C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895791" y="1417957"/>
            <a:ext cx="7620017" cy="3028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886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</p:sldLayoutIdLst>
  <p:hf sldNum="0" hdr="0" ftr="0" dt="0"/>
  <p:txStyles>
    <p:titleStyle>
      <a:lvl1pPr algn="l" defTabSz="4389120" rtl="0" eaLnBrk="1" latinLnBrk="0" hangingPunct="1">
        <a:lnSpc>
          <a:spcPct val="90000"/>
        </a:lnSpc>
        <a:spcBef>
          <a:spcPct val="0"/>
        </a:spcBef>
        <a:buNone/>
        <a:defRPr sz="2112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97280" indent="-1097280" algn="l" defTabSz="4389120" rtl="0" eaLnBrk="1" latinLnBrk="0" hangingPunct="1">
        <a:lnSpc>
          <a:spcPct val="90000"/>
        </a:lnSpc>
        <a:spcBef>
          <a:spcPts val="4800"/>
        </a:spcBef>
        <a:buFont typeface="Arial" panose="020B0604020202020204" pitchFamily="34" charset="0"/>
        <a:buChar char="•"/>
        <a:defRPr sz="13440" kern="1200">
          <a:solidFill>
            <a:schemeClr val="tx1"/>
          </a:solidFill>
          <a:latin typeface="+mn-lt"/>
          <a:ea typeface="+mn-ea"/>
          <a:cs typeface="+mn-cs"/>
        </a:defRPr>
      </a:lvl1pPr>
      <a:lvl2pPr marL="329184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11520" kern="1200">
          <a:solidFill>
            <a:schemeClr val="tx1"/>
          </a:solidFill>
          <a:latin typeface="+mn-lt"/>
          <a:ea typeface="+mn-ea"/>
          <a:cs typeface="+mn-cs"/>
        </a:defRPr>
      </a:lvl2pPr>
      <a:lvl3pPr marL="548640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9600" kern="1200">
          <a:solidFill>
            <a:schemeClr val="tx1"/>
          </a:solidFill>
          <a:latin typeface="+mn-lt"/>
          <a:ea typeface="+mn-ea"/>
          <a:cs typeface="+mn-cs"/>
        </a:defRPr>
      </a:lvl3pPr>
      <a:lvl4pPr marL="768096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4pPr>
      <a:lvl5pPr marL="987552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5pPr>
      <a:lvl6pPr marL="1207008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6pPr>
      <a:lvl7pPr marL="1426464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7pPr>
      <a:lvl8pPr marL="1645920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8pPr>
      <a:lvl9pPr marL="1865376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1pPr>
      <a:lvl2pPr marL="219456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2pPr>
      <a:lvl3pPr marL="438912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3pPr>
      <a:lvl4pPr marL="658368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4pPr>
      <a:lvl5pPr marL="877824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6pPr>
      <a:lvl7pPr marL="1316736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7pPr>
      <a:lvl8pPr marL="1536192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8pPr>
      <a:lvl9pPr marL="1755648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864" userDrawn="1">
          <p15:clr>
            <a:srgbClr val="F26B43"/>
          </p15:clr>
        </p15:guide>
        <p15:guide id="2" pos="26784" userDrawn="1">
          <p15:clr>
            <a:srgbClr val="F26B43"/>
          </p15:clr>
        </p15:guide>
        <p15:guide id="3" orient="horz" pos="2880" userDrawn="1">
          <p15:clr>
            <a:srgbClr val="F26B43"/>
          </p15:clr>
        </p15:guide>
        <p15:guide id="4" orient="horz" pos="20016" userDrawn="1">
          <p15:clr>
            <a:srgbClr val="F26B43"/>
          </p15:clr>
        </p15:guide>
        <p15:guide id="5" pos="864" userDrawn="1">
          <p15:clr>
            <a:srgbClr val="F26B43"/>
          </p15:clr>
        </p15:guide>
        <p15:guide id="6" orient="horz" pos="3744" userDrawn="1">
          <p15:clr>
            <a:srgbClr val="F26B43"/>
          </p15:clr>
        </p15:guide>
        <p15:guide id="7" orient="horz" pos="4608" userDrawn="1">
          <p15:clr>
            <a:srgbClr val="F26B43"/>
          </p15:clr>
        </p15:guide>
        <p15:guide id="8" orient="horz" pos="19296" userDrawn="1">
          <p15:clr>
            <a:srgbClr val="F26B43"/>
          </p15:clr>
        </p15:guide>
        <p15:guide id="9" pos="6912" userDrawn="1">
          <p15:clr>
            <a:srgbClr val="F26B43"/>
          </p15:clr>
        </p15:guide>
        <p15:guide id="10" pos="7488" userDrawn="1">
          <p15:clr>
            <a:srgbClr val="F26B43"/>
          </p15:clr>
        </p15:guide>
        <p15:guide id="11" pos="13536" userDrawn="1">
          <p15:clr>
            <a:srgbClr val="F26B43"/>
          </p15:clr>
        </p15:guide>
        <p15:guide id="12" pos="20160" userDrawn="1">
          <p15:clr>
            <a:srgbClr val="F26B43"/>
          </p15:clr>
        </p15:guide>
        <p15:guide id="13" pos="14112" userDrawn="1">
          <p15:clr>
            <a:srgbClr val="F26B43"/>
          </p15:clr>
        </p15:guide>
        <p15:guide id="14" pos="2073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D536B8AD-9C43-3437-C24C-C0AECE3EB27B}"/>
              </a:ext>
            </a:extLst>
          </p:cNvPr>
          <p:cNvSpPr/>
          <p:nvPr/>
        </p:nvSpPr>
        <p:spPr>
          <a:xfrm>
            <a:off x="1400174" y="7315201"/>
            <a:ext cx="9601201" cy="23317200"/>
          </a:xfrm>
          <a:prstGeom prst="roundRect">
            <a:avLst>
              <a:gd name="adj" fmla="val 4422"/>
            </a:avLst>
          </a:prstGeom>
          <a:solidFill>
            <a:schemeClr val="bg1"/>
          </a:solidFill>
          <a:ln w="38100">
            <a:solidFill>
              <a:srgbClr val="004B98"/>
            </a:solidFill>
          </a:ln>
          <a:effectLst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tIns="182880" rIns="182880" bIns="182880" rtlCol="0" anchor="t" anchorCtr="0"/>
          <a:lstStyle/>
          <a:p>
            <a:pPr defTabSz="457200">
              <a:defRPr/>
            </a:pPr>
            <a:r>
              <a:rPr lang="en-US" sz="6000" b="1" dirty="0">
                <a:solidFill>
                  <a:srgbClr val="004A97"/>
                </a:solidFill>
                <a:latin typeface="Sagona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Heading</a:t>
            </a:r>
          </a:p>
          <a:p>
            <a:pPr defTabSz="457200">
              <a:spcBef>
                <a:spcPts val="2400"/>
              </a:spcBef>
              <a:defRPr/>
            </a:pPr>
            <a:r>
              <a:rPr lang="en-US" sz="3200" b="1" dirty="0">
                <a:solidFill>
                  <a:srgbClr val="3DB5E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SUB-HEADING IF NEEDED.</a:t>
            </a:r>
          </a:p>
          <a:p>
            <a:pPr defTabSz="457200">
              <a:spcBef>
                <a:spcPts val="1800"/>
              </a:spcBef>
              <a:defRPr/>
            </a:pPr>
            <a:r>
              <a:rPr lang="en-US" sz="30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Text here. Body text throughout the poster needs to be 24 to 48 </a:t>
            </a:r>
            <a:r>
              <a:rPr lang="en-US" sz="30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pt</a:t>
            </a:r>
            <a:r>
              <a:rPr lang="en-US" sz="30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size in Verdana. 30pt font is shown here. The text can be a short paragraph with supporting bullet points, or either of these on their own.</a:t>
            </a:r>
          </a:p>
          <a:p>
            <a:pPr marL="502922" indent="-502922" defTabSz="457200">
              <a:spcBef>
                <a:spcPts val="3600"/>
              </a:spcBef>
              <a:buFont typeface="Arial" panose="020B0604020202020204" pitchFamily="34" charset="0"/>
              <a:buChar char="•"/>
              <a:defRPr/>
            </a:pPr>
            <a:r>
              <a:rPr lang="en-US" sz="30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Bullet 1</a:t>
            </a:r>
          </a:p>
          <a:p>
            <a:pPr marL="502922" indent="-502922" defTabSz="457200">
              <a:spcBef>
                <a:spcPts val="3600"/>
              </a:spcBef>
              <a:buFont typeface="Arial" panose="020B0604020202020204" pitchFamily="34" charset="0"/>
              <a:buChar char="•"/>
              <a:defRPr/>
            </a:pPr>
            <a:r>
              <a:rPr lang="en-US" sz="30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Bullet 2 </a:t>
            </a:r>
          </a:p>
          <a:p>
            <a:pPr marL="502922" indent="-502922" defTabSz="457200">
              <a:spcBef>
                <a:spcPts val="3600"/>
              </a:spcBef>
              <a:buFont typeface="Arial" panose="020B0604020202020204" pitchFamily="34" charset="0"/>
              <a:buChar char="•"/>
              <a:defRPr/>
            </a:pPr>
            <a:r>
              <a:rPr lang="en-US" sz="30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Bullet 3</a:t>
            </a:r>
          </a:p>
          <a:p>
            <a:pPr marL="502922" indent="-502922" defTabSz="457200">
              <a:spcBef>
                <a:spcPts val="3600"/>
              </a:spcBef>
              <a:buFont typeface="Arial" panose="020B0604020202020204" pitchFamily="34" charset="0"/>
              <a:buChar char="•"/>
              <a:defRPr/>
            </a:pPr>
            <a:r>
              <a:rPr lang="en-US" sz="30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Bullet 4</a:t>
            </a:r>
            <a:br>
              <a:rPr lang="en-US" sz="30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en-US" sz="30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defTabSz="457200">
              <a:spcBef>
                <a:spcPts val="2400"/>
              </a:spcBef>
              <a:defRPr/>
            </a:pPr>
            <a:r>
              <a:rPr lang="en-US" sz="3200" b="1" dirty="0">
                <a:solidFill>
                  <a:srgbClr val="3DB5E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SUB-HEADING IF NEEDED.</a:t>
            </a:r>
          </a:p>
          <a:p>
            <a:pPr defTabSz="457200">
              <a:spcBef>
                <a:spcPts val="1800"/>
              </a:spcBef>
              <a:defRPr/>
            </a:pPr>
            <a:r>
              <a:rPr lang="en-US" sz="30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Text here. Body text throughout the poster needs to be 24 to 48 </a:t>
            </a:r>
            <a:r>
              <a:rPr lang="en-US" sz="30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pt</a:t>
            </a:r>
            <a:r>
              <a:rPr lang="en-US" sz="30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size in Verdana. 30pt font is shown here. The text can be a short paragraph with supporting bullet points, or either of these on their own.</a:t>
            </a:r>
          </a:p>
          <a:p>
            <a:pPr>
              <a:spcBef>
                <a:spcPts val="1800"/>
              </a:spcBef>
              <a:defRPr/>
            </a:pPr>
            <a:r>
              <a:rPr lang="en-US" sz="30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Text here. Body text throughout the poster needs to be 24 to 48 </a:t>
            </a:r>
            <a:r>
              <a:rPr lang="en-US" sz="30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pt</a:t>
            </a:r>
            <a:r>
              <a:rPr lang="en-US" sz="30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size in Verdana. 30pt font is shown here. The text can be a short paragraph with supporting bullet points, or either of these on their own.</a:t>
            </a:r>
          </a:p>
          <a:p>
            <a:pPr defTabSz="457200">
              <a:spcBef>
                <a:spcPts val="1800"/>
              </a:spcBef>
              <a:defRPr/>
            </a:pPr>
            <a:endParaRPr lang="en-US" sz="30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389A8E-51C7-834C-852B-A3BB2BB40000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428749" y="1180057"/>
            <a:ext cx="31546798" cy="4249194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algn="l">
              <a:lnSpc>
                <a:spcPct val="100000"/>
              </a:lnSpc>
            </a:pPr>
            <a:r>
              <a:rPr lang="en-US" sz="6000" b="1" dirty="0">
                <a:solidFill>
                  <a:schemeClr val="bg1"/>
                </a:solidFill>
                <a:latin typeface="Sagona" panose="02010004040101010103" pitchFamily="2" charset="0"/>
                <a:ea typeface="Verdana" panose="020B0604030504040204" pitchFamily="34" charset="0"/>
                <a:cs typeface="Verdana" panose="020B0604030504040204" pitchFamily="34" charset="0"/>
              </a:rPr>
              <a:t>Research title line 1</a:t>
            </a:r>
            <a:br>
              <a:rPr lang="en-US" sz="6000" b="1" dirty="0">
                <a:solidFill>
                  <a:schemeClr val="bg1"/>
                </a:solidFill>
                <a:latin typeface="Sagona" panose="02010004040101010103" pitchFamily="2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6000" b="1" dirty="0">
                <a:solidFill>
                  <a:schemeClr val="bg1"/>
                </a:solidFill>
                <a:latin typeface="Sagona" panose="02010004040101010103" pitchFamily="2" charset="0"/>
                <a:ea typeface="Verdana" panose="020B0604030504040204" pitchFamily="34" charset="0"/>
                <a:cs typeface="Verdana" panose="020B0604030504040204" pitchFamily="34" charset="0"/>
              </a:rPr>
              <a:t>Research title line 2</a:t>
            </a:r>
            <a:br>
              <a:rPr lang="en-US" sz="6000" dirty="0">
                <a:solidFill>
                  <a:schemeClr val="bg1"/>
                </a:solidFill>
                <a:latin typeface="Sagona" panose="02010004040101010103" pitchFamily="2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4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Name(s)</a:t>
            </a:r>
            <a:br>
              <a:rPr lang="en-US" sz="4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44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Department, Elizabethtown College</a:t>
            </a:r>
            <a:endParaRPr lang="en-US" sz="6000" b="1" dirty="0">
              <a:solidFill>
                <a:schemeClr val="bg1"/>
              </a:solidFill>
              <a:latin typeface="Sagona Book" panose="02020803050505020204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3" name="Subtitle 2">
            <a:extLst>
              <a:ext uri="{FF2B5EF4-FFF2-40B4-BE49-F238E27FC236}">
                <a16:creationId xmlns:a16="http://schemas.microsoft.com/office/drawing/2014/main" id="{3B6962F9-BED7-113B-5AA1-C34DA7655B5B}"/>
              </a:ext>
            </a:extLst>
          </p:cNvPr>
          <p:cNvSpPr txBox="1">
            <a:spLocks/>
          </p:cNvSpPr>
          <p:nvPr/>
        </p:nvSpPr>
        <p:spPr>
          <a:xfrm>
            <a:off x="22422355" y="14741733"/>
            <a:ext cx="9601200" cy="4213461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>
            <a:lvl1pPr marL="0" indent="0" algn="ctr" defTabSz="4389120" rtl="0" eaLnBrk="1" latinLnBrk="0" hangingPunct="1">
              <a:lnSpc>
                <a:spcPct val="90000"/>
              </a:lnSpc>
              <a:spcBef>
                <a:spcPts val="4800"/>
              </a:spcBef>
              <a:buFont typeface="Arial" panose="020B0604020202020204" pitchFamily="34" charset="0"/>
              <a:buNone/>
              <a:defRPr sz="11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194560" indent="0" algn="ctr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None/>
              <a:defRPr sz="9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89120" indent="0" algn="ctr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None/>
              <a:defRPr sz="86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583680" indent="0" algn="ctr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None/>
              <a:defRPr sz="76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78240" indent="0" algn="ctr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None/>
              <a:defRPr sz="76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72800" indent="0" algn="ctr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None/>
              <a:defRPr sz="76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167360" indent="0" algn="ctr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None/>
              <a:defRPr sz="76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361920" indent="0" algn="ctr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None/>
              <a:defRPr sz="76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556480" indent="0" algn="ctr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None/>
              <a:defRPr sz="76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6000" b="1" dirty="0">
                <a:solidFill>
                  <a:srgbClr val="004A97"/>
                </a:solidFill>
                <a:latin typeface="Sagona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Heading</a:t>
            </a:r>
          </a:p>
          <a:p>
            <a:pPr algn="l">
              <a:spcBef>
                <a:spcPts val="2400"/>
              </a:spcBef>
            </a:pPr>
            <a:r>
              <a:rPr lang="en-US" sz="3200" b="1" dirty="0">
                <a:solidFill>
                  <a:srgbClr val="3DB5E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SUB-HEADING IF NEEDED.</a:t>
            </a:r>
          </a:p>
          <a:p>
            <a:pPr algn="l">
              <a:lnSpc>
                <a:spcPct val="100000"/>
              </a:lnSpc>
              <a:spcBef>
                <a:spcPts val="1800"/>
              </a:spcBef>
            </a:pPr>
            <a:r>
              <a:rPr lang="en-US" sz="3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Text here. Body text throughout the poster needs to be 24 to 48 </a:t>
            </a:r>
            <a:r>
              <a:rPr lang="en-US" sz="3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pt</a:t>
            </a:r>
            <a:r>
              <a:rPr lang="en-US" sz="3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size in Verdana. 30pt font is shown here. The text can be a short paragraph with supporting bullet points, or either of these on their own.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ABEB3340-2934-8D8A-6E7A-78B633C3C332}"/>
              </a:ext>
            </a:extLst>
          </p:cNvPr>
          <p:cNvGrpSpPr/>
          <p:nvPr/>
        </p:nvGrpSpPr>
        <p:grpSpPr>
          <a:xfrm>
            <a:off x="1857372" y="24159414"/>
            <a:ext cx="8686800" cy="5821765"/>
            <a:chOff x="11887199" y="12889137"/>
            <a:chExt cx="9601201" cy="6548754"/>
          </a:xfrm>
        </p:grpSpPr>
        <p:pic>
          <p:nvPicPr>
            <p:cNvPr id="47" name="Picture 46" descr="A blue banner on a pole&#10;&#10;Description automatically generated">
              <a:extLst>
                <a:ext uri="{FF2B5EF4-FFF2-40B4-BE49-F238E27FC236}">
                  <a16:creationId xmlns:a16="http://schemas.microsoft.com/office/drawing/2014/main" id="{53D5A938-C92E-B329-F087-251CE53D83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9940" b="-473"/>
            <a:stretch/>
          </p:blipFill>
          <p:spPr>
            <a:xfrm>
              <a:off x="11887199" y="12889137"/>
              <a:ext cx="9601201" cy="5587697"/>
            </a:xfrm>
            <a:prstGeom prst="rect">
              <a:avLst/>
            </a:prstGeom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BBE19051-EB22-E9D6-71EF-79A72547E22F}"/>
                </a:ext>
              </a:extLst>
            </p:cNvPr>
            <p:cNvSpPr txBox="1"/>
            <p:nvPr/>
          </p:nvSpPr>
          <p:spPr>
            <a:xfrm>
              <a:off x="11887200" y="18707100"/>
              <a:ext cx="9601200" cy="7307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Caption for photo or graph; delete if not needed. </a:t>
              </a:r>
              <a:br>
                <a:rPr lang="en-US" i="1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</a:br>
              <a:r>
                <a:rPr lang="en-US" i="1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Font: Verdana, Italic, 14-20 pt. 18 </a:t>
              </a:r>
              <a:r>
                <a:rPr lang="en-US" i="1" dirty="0" err="1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pt</a:t>
              </a:r>
              <a:r>
                <a:rPr lang="en-US" i="1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font size is shown here.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4C1D03A0-C411-DC7C-FD91-A05C3E70B624}"/>
              </a:ext>
            </a:extLst>
          </p:cNvPr>
          <p:cNvGrpSpPr/>
          <p:nvPr/>
        </p:nvGrpSpPr>
        <p:grpSpPr>
          <a:xfrm>
            <a:off x="22408749" y="19707196"/>
            <a:ext cx="9628412" cy="5924011"/>
            <a:chOff x="11821886" y="13298792"/>
            <a:chExt cx="9628412" cy="5924011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E695436-7EE0-9192-DACD-B133B44679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0531" t="11696" r="7286" b="22718"/>
            <a:stretch/>
          </p:blipFill>
          <p:spPr>
            <a:xfrm>
              <a:off x="11821886" y="13298792"/>
              <a:ext cx="9628412" cy="4995742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3DC93FA-3A64-5570-779C-46890DDA7DBD}"/>
                </a:ext>
              </a:extLst>
            </p:cNvPr>
            <p:cNvSpPr txBox="1"/>
            <p:nvPr/>
          </p:nvSpPr>
          <p:spPr>
            <a:xfrm>
              <a:off x="11821886" y="18576472"/>
              <a:ext cx="962841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Caption for photo or graph; delete if not needed. </a:t>
              </a:r>
              <a:br>
                <a:rPr lang="en-US" i="1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</a:br>
              <a:r>
                <a:rPr lang="en-US" i="1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Font: Verdana, Italic, 14-20 pt. 18 </a:t>
              </a:r>
              <a:r>
                <a:rPr lang="en-US" i="1" dirty="0" err="1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pt</a:t>
              </a:r>
              <a:r>
                <a:rPr lang="en-US" i="1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font size is shown here.</a:t>
              </a:r>
            </a:p>
          </p:txBody>
        </p:sp>
      </p:grpSp>
      <p:sp>
        <p:nvSpPr>
          <p:cNvPr id="9" name="Subtitle 2">
            <a:extLst>
              <a:ext uri="{FF2B5EF4-FFF2-40B4-BE49-F238E27FC236}">
                <a16:creationId xmlns:a16="http://schemas.microsoft.com/office/drawing/2014/main" id="{3CE1A3C4-FAB3-DA33-E6AB-E0AFB5F292CD}"/>
              </a:ext>
            </a:extLst>
          </p:cNvPr>
          <p:cNvSpPr txBox="1">
            <a:spLocks/>
          </p:cNvSpPr>
          <p:nvPr/>
        </p:nvSpPr>
        <p:spPr>
          <a:xfrm>
            <a:off x="11887201" y="7315199"/>
            <a:ext cx="9601200" cy="24215860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>
            <a:lvl1pPr marL="0" indent="0" algn="ctr" defTabSz="4389120" rtl="0" eaLnBrk="1" latinLnBrk="0" hangingPunct="1">
              <a:lnSpc>
                <a:spcPct val="90000"/>
              </a:lnSpc>
              <a:spcBef>
                <a:spcPts val="4800"/>
              </a:spcBef>
              <a:buFont typeface="Arial" panose="020B0604020202020204" pitchFamily="34" charset="0"/>
              <a:buNone/>
              <a:defRPr sz="11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194560" indent="0" algn="ctr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None/>
              <a:defRPr sz="9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89120" indent="0" algn="ctr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None/>
              <a:defRPr sz="86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583680" indent="0" algn="ctr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None/>
              <a:defRPr sz="76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78240" indent="0" algn="ctr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None/>
              <a:defRPr sz="76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72800" indent="0" algn="ctr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None/>
              <a:defRPr sz="76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167360" indent="0" algn="ctr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None/>
              <a:defRPr sz="76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361920" indent="0" algn="ctr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None/>
              <a:defRPr sz="76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556480" indent="0" algn="ctr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None/>
              <a:defRPr sz="76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6000" b="1" dirty="0">
                <a:solidFill>
                  <a:srgbClr val="004A97"/>
                </a:solidFill>
                <a:latin typeface="Sagona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Heading</a:t>
            </a:r>
          </a:p>
          <a:p>
            <a:pPr algn="l">
              <a:spcBef>
                <a:spcPts val="2400"/>
              </a:spcBef>
            </a:pPr>
            <a:r>
              <a:rPr lang="en-US" sz="3200" b="1" dirty="0">
                <a:solidFill>
                  <a:srgbClr val="3DB5E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SUB-HEADING IF NEEDED.</a:t>
            </a:r>
          </a:p>
          <a:p>
            <a:pPr algn="l">
              <a:lnSpc>
                <a:spcPct val="100000"/>
              </a:lnSpc>
              <a:spcBef>
                <a:spcPts val="1800"/>
              </a:spcBef>
            </a:pPr>
            <a:r>
              <a:rPr lang="en-US" sz="3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Text here. Body text throughout the poster needs to be 24 to 48 </a:t>
            </a:r>
            <a:r>
              <a:rPr lang="en-US" sz="3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pt</a:t>
            </a:r>
            <a:r>
              <a:rPr lang="en-US" sz="3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size in Verdana. 30pt font is shown here. The text can be a short paragraph with supporting bullet points, or either of these on their own.</a:t>
            </a:r>
          </a:p>
          <a:p>
            <a:pPr marL="502922" indent="-502922" algn="l">
              <a:lnSpc>
                <a:spcPct val="100000"/>
              </a:lnSpc>
              <a:spcBef>
                <a:spcPts val="3600"/>
              </a:spcBef>
              <a:buFont typeface="Arial" panose="020B0604020202020204" pitchFamily="34" charset="0"/>
              <a:buChar char="•"/>
            </a:pPr>
            <a:r>
              <a:rPr lang="en-US" sz="3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Bullet 1</a:t>
            </a:r>
          </a:p>
          <a:p>
            <a:pPr marL="502922" indent="-502922" algn="l">
              <a:lnSpc>
                <a:spcPct val="100000"/>
              </a:lnSpc>
              <a:spcBef>
                <a:spcPts val="3600"/>
              </a:spcBef>
              <a:buFont typeface="Arial" panose="020B0604020202020204" pitchFamily="34" charset="0"/>
              <a:buChar char="•"/>
            </a:pPr>
            <a:r>
              <a:rPr lang="en-US" sz="3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Bullet 2 </a:t>
            </a:r>
          </a:p>
          <a:p>
            <a:pPr marL="502922" indent="-502922" algn="l">
              <a:lnSpc>
                <a:spcPct val="100000"/>
              </a:lnSpc>
              <a:spcBef>
                <a:spcPts val="3600"/>
              </a:spcBef>
              <a:buFont typeface="Arial" panose="020B0604020202020204" pitchFamily="34" charset="0"/>
              <a:buChar char="•"/>
            </a:pPr>
            <a:r>
              <a:rPr lang="en-US" sz="3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Bullet 3</a:t>
            </a:r>
          </a:p>
          <a:p>
            <a:pPr marL="502922" indent="-502922" algn="l">
              <a:lnSpc>
                <a:spcPct val="100000"/>
              </a:lnSpc>
              <a:spcBef>
                <a:spcPts val="3600"/>
              </a:spcBef>
              <a:buFont typeface="Arial" panose="020B0604020202020204" pitchFamily="34" charset="0"/>
              <a:buChar char="•"/>
            </a:pPr>
            <a:r>
              <a:rPr lang="en-US" sz="3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Bullet 4</a:t>
            </a:r>
            <a:br>
              <a:rPr lang="en-US" sz="3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en-US" sz="3200" b="1" dirty="0">
              <a:solidFill>
                <a:srgbClr val="3DB5E6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l">
              <a:lnSpc>
                <a:spcPct val="100000"/>
              </a:lnSpc>
              <a:spcBef>
                <a:spcPts val="1800"/>
              </a:spcBef>
            </a:pPr>
            <a:r>
              <a:rPr lang="en-US" sz="3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Text here. Body text throughout the poster needs to be 24 to 48 </a:t>
            </a:r>
            <a:r>
              <a:rPr lang="en-US" sz="3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pt</a:t>
            </a:r>
            <a:r>
              <a:rPr lang="en-US" sz="3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size in Verdana. 30pt font is shown here. The text can be a short paragraph with supporting bullet points, or either of these on their own.</a:t>
            </a:r>
            <a:r>
              <a:rPr lang="en-US" sz="30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pPr algn="l">
              <a:lnSpc>
                <a:spcPct val="100000"/>
              </a:lnSpc>
              <a:spcBef>
                <a:spcPts val="1800"/>
              </a:spcBef>
            </a:pPr>
            <a:r>
              <a:rPr lang="en-US" sz="30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Text here. Body text throughout the poster needs to be 24 to 48 </a:t>
            </a:r>
            <a:r>
              <a:rPr lang="en-US" sz="3000" dirty="0" err="1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pt</a:t>
            </a:r>
            <a:r>
              <a:rPr lang="en-US" sz="30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size in Verdana. 30pt font is shown here. The text can be a short paragraph with supporting bullet points, or either of these on their own.</a:t>
            </a:r>
            <a:endParaRPr lang="en-US" sz="3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l"/>
            <a:r>
              <a:rPr lang="en-US" sz="6000" b="1" dirty="0">
                <a:solidFill>
                  <a:srgbClr val="004A97"/>
                </a:solidFill>
                <a:latin typeface="Sagona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Heading</a:t>
            </a:r>
          </a:p>
          <a:p>
            <a:pPr algn="l">
              <a:spcBef>
                <a:spcPts val="2400"/>
              </a:spcBef>
            </a:pPr>
            <a:r>
              <a:rPr lang="en-US" sz="3200" b="1" dirty="0">
                <a:solidFill>
                  <a:srgbClr val="3DB5E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SUB-HEADING IF NEEDED.</a:t>
            </a:r>
          </a:p>
          <a:p>
            <a:pPr algn="l">
              <a:lnSpc>
                <a:spcPct val="100000"/>
              </a:lnSpc>
              <a:spcBef>
                <a:spcPts val="1800"/>
              </a:spcBef>
            </a:pPr>
            <a:r>
              <a:rPr lang="en-US" sz="3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Text here. Body text throughout the poster needs to be 24 to 48 </a:t>
            </a:r>
            <a:r>
              <a:rPr lang="en-US" sz="3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pt</a:t>
            </a:r>
            <a:r>
              <a:rPr lang="en-US" sz="3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size in Verdana. 30pt font is shown here. The text can be a short paragraph with supporting bullet points, or either of these on their own.</a:t>
            </a:r>
          </a:p>
          <a:p>
            <a:pPr algn="l">
              <a:lnSpc>
                <a:spcPct val="100000"/>
              </a:lnSpc>
              <a:spcBef>
                <a:spcPts val="1800"/>
              </a:spcBef>
            </a:pPr>
            <a:r>
              <a:rPr lang="en-US" sz="3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Text here. Body text throughout the poster needs to be 24 to 48 </a:t>
            </a:r>
            <a:r>
              <a:rPr lang="en-US" sz="3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pt</a:t>
            </a:r>
            <a:r>
              <a:rPr lang="en-US" sz="3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size in Verdana. 30pt font is shown here. The text can be a short paragraph with supporting bullet points, or either of these on their own.</a:t>
            </a:r>
          </a:p>
          <a:p>
            <a:pPr algn="l">
              <a:lnSpc>
                <a:spcPct val="100000"/>
              </a:lnSpc>
              <a:spcBef>
                <a:spcPts val="1800"/>
              </a:spcBef>
            </a:pPr>
            <a:r>
              <a:rPr lang="en-US" sz="3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Text here. Body text throughout the poster needs to be 24 to 48 </a:t>
            </a:r>
            <a:r>
              <a:rPr lang="en-US" sz="3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pt</a:t>
            </a:r>
            <a:r>
              <a:rPr lang="en-US" sz="3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size in Verdana. 30pt font is shown here. The text can be a short paragraph with supporting bullet points, or either of these on their own.</a:t>
            </a:r>
          </a:p>
          <a:p>
            <a:pPr algn="l">
              <a:lnSpc>
                <a:spcPct val="100000"/>
              </a:lnSpc>
              <a:spcBef>
                <a:spcPts val="3600"/>
              </a:spcBef>
            </a:pPr>
            <a:endParaRPr lang="en-US" sz="3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5E6C724A-8F3B-3E33-3313-5D7CD4AD6C33}"/>
              </a:ext>
            </a:extLst>
          </p:cNvPr>
          <p:cNvSpPr/>
          <p:nvPr/>
        </p:nvSpPr>
        <p:spPr>
          <a:xfrm>
            <a:off x="21121004" y="35923251"/>
            <a:ext cx="20116800" cy="4249193"/>
          </a:xfrm>
          <a:prstGeom prst="roundRect">
            <a:avLst/>
          </a:prstGeom>
          <a:solidFill>
            <a:srgbClr val="E1261C"/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tIns="182880" rIns="274320" bIns="182880" rtlCol="0" anchor="t" anchorCtr="0"/>
          <a:lstStyle/>
          <a:p>
            <a:pPr>
              <a:spcAft>
                <a:spcPts val="1200"/>
              </a:spcAft>
            </a:pPr>
            <a:r>
              <a:rPr lang="en-US" sz="3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SIGNATURE HEADING</a:t>
            </a:r>
          </a:p>
          <a:p>
            <a:pPr>
              <a:lnSpc>
                <a:spcPts val="4000"/>
              </a:lnSpc>
            </a:pPr>
            <a:r>
              <a:rPr lang="en-US" sz="3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This Signature Space can be used to highlight information within your poster. Recommended text size is 24 to 48 </a:t>
            </a:r>
            <a:r>
              <a:rPr lang="en-US" sz="3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pt</a:t>
            </a:r>
            <a:r>
              <a:rPr lang="en-US" sz="3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size in Verdana. 30pt font is shown here.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27746895-BA75-25A8-CF65-D8C330603A69}"/>
              </a:ext>
            </a:extLst>
          </p:cNvPr>
          <p:cNvSpPr/>
          <p:nvPr/>
        </p:nvSpPr>
        <p:spPr>
          <a:xfrm>
            <a:off x="32979633" y="14434102"/>
            <a:ext cx="9601200" cy="11187752"/>
          </a:xfrm>
          <a:prstGeom prst="roundRect">
            <a:avLst>
              <a:gd name="adj" fmla="val 4082"/>
            </a:avLst>
          </a:prstGeom>
          <a:solidFill>
            <a:srgbClr val="004B98"/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tIns="182880" rIns="274320" bIns="182880" rtlCol="0" anchor="t" anchorCtr="0"/>
          <a:lstStyle/>
          <a:p>
            <a:pPr>
              <a:spcAft>
                <a:spcPts val="1200"/>
              </a:spcAft>
            </a:pPr>
            <a:r>
              <a:rPr lang="en-US" sz="3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SIGNATURE HEADING</a:t>
            </a:r>
          </a:p>
          <a:p>
            <a:pPr>
              <a:lnSpc>
                <a:spcPts val="4000"/>
              </a:lnSpc>
            </a:pPr>
            <a:r>
              <a:rPr lang="en-US" sz="3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This Signature Space can be used to highlight information within your poster. Recommended text size is 24 to 48 </a:t>
            </a:r>
            <a:r>
              <a:rPr lang="en-US" sz="3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pt</a:t>
            </a:r>
            <a:r>
              <a:rPr lang="en-US" sz="3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size in Verdana.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34978107-BE95-2DE9-3434-8AB157ADE107}"/>
              </a:ext>
            </a:extLst>
          </p:cNvPr>
          <p:cNvSpPr/>
          <p:nvPr/>
        </p:nvSpPr>
        <p:spPr>
          <a:xfrm>
            <a:off x="22402801" y="7318455"/>
            <a:ext cx="20116800" cy="6605746"/>
          </a:xfrm>
          <a:prstGeom prst="roundRect">
            <a:avLst>
              <a:gd name="adj" fmla="val 5791"/>
            </a:avLst>
          </a:prstGeom>
          <a:solidFill>
            <a:schemeClr val="bg1"/>
          </a:solidFill>
          <a:ln w="38100">
            <a:solidFill>
              <a:srgbClr val="004B98"/>
            </a:solidFill>
          </a:ln>
          <a:effectLst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tIns="182880" rIns="182880" bIns="182880" rtlCol="0" anchor="t" anchorCtr="0"/>
          <a:lstStyle/>
          <a:p>
            <a:pPr defTabSz="457200">
              <a:defRPr/>
            </a:pPr>
            <a:r>
              <a:rPr lang="en-US" sz="6000" b="1" dirty="0">
                <a:solidFill>
                  <a:srgbClr val="004A97"/>
                </a:solidFill>
                <a:latin typeface="Sagona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Heading</a:t>
            </a:r>
          </a:p>
          <a:p>
            <a:pPr defTabSz="457200">
              <a:spcBef>
                <a:spcPts val="2400"/>
              </a:spcBef>
              <a:defRPr/>
            </a:pPr>
            <a:r>
              <a:rPr lang="en-US" sz="3200" b="1" dirty="0">
                <a:solidFill>
                  <a:srgbClr val="3DB5E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SUB-HEADING IF NEEDED.</a:t>
            </a:r>
          </a:p>
          <a:p>
            <a:pPr defTabSz="457200">
              <a:spcBef>
                <a:spcPts val="1800"/>
              </a:spcBef>
              <a:defRPr/>
            </a:pPr>
            <a:r>
              <a:rPr lang="en-US" sz="30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Text here. Body text throughout the poster needs to be 24 to 48 </a:t>
            </a:r>
            <a:r>
              <a:rPr lang="en-US" sz="30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pt</a:t>
            </a:r>
            <a:r>
              <a:rPr lang="en-US" sz="30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size in Verdana. 30pt font is shown here. The text can be a short paragraph with supporting bullet points, or either of these on their own.</a:t>
            </a:r>
          </a:p>
          <a:p>
            <a:pPr>
              <a:spcBef>
                <a:spcPts val="1800"/>
              </a:spcBef>
              <a:defRPr/>
            </a:pPr>
            <a:r>
              <a:rPr lang="en-US" sz="30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Text here. Body text throughout the poster needs to be 24 to 48 </a:t>
            </a:r>
            <a:r>
              <a:rPr lang="en-US" sz="30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pt</a:t>
            </a:r>
            <a:r>
              <a:rPr lang="en-US" sz="30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size in Verdana. 30pt font is shown here. The text can be a short paragraph with supporting bullet points, or either of these on their own.</a:t>
            </a:r>
          </a:p>
          <a:p>
            <a:pPr defTabSz="457200">
              <a:spcBef>
                <a:spcPts val="1800"/>
              </a:spcBef>
              <a:defRPr/>
            </a:pPr>
            <a:endParaRPr lang="en-US" sz="30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8123D1E3-013D-6E4D-A063-03C86C393D4A}"/>
              </a:ext>
            </a:extLst>
          </p:cNvPr>
          <p:cNvSpPr/>
          <p:nvPr/>
        </p:nvSpPr>
        <p:spPr>
          <a:xfrm>
            <a:off x="22402800" y="26350197"/>
            <a:ext cx="20116800" cy="4282205"/>
          </a:xfrm>
          <a:prstGeom prst="roundRect">
            <a:avLst>
              <a:gd name="adj" fmla="val 8658"/>
            </a:avLst>
          </a:prstGeom>
          <a:solidFill>
            <a:srgbClr val="E1261C"/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tIns="182880" rIns="274320" bIns="182880" rtlCol="0" anchor="t" anchorCtr="0"/>
          <a:lstStyle/>
          <a:p>
            <a:pPr>
              <a:spcAft>
                <a:spcPts val="1200"/>
              </a:spcAft>
            </a:pPr>
            <a:r>
              <a:rPr lang="en-US" sz="3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SIGNATURE HEADING</a:t>
            </a:r>
          </a:p>
          <a:p>
            <a:pPr>
              <a:lnSpc>
                <a:spcPts val="4000"/>
              </a:lnSpc>
            </a:pPr>
            <a:r>
              <a:rPr lang="en-US" sz="3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This Signature Space can be used to highlight information within your poster. Recommended text size is 24 to 48 </a:t>
            </a:r>
            <a:r>
              <a:rPr lang="en-US" sz="3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pt</a:t>
            </a:r>
            <a:r>
              <a:rPr lang="en-US" sz="3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size in Verdana.</a:t>
            </a:r>
          </a:p>
        </p:txBody>
      </p:sp>
    </p:spTree>
    <p:extLst>
      <p:ext uri="{BB962C8B-B14F-4D97-AF65-F5344CB8AC3E}">
        <p14:creationId xmlns:p14="http://schemas.microsoft.com/office/powerpoint/2010/main" val="33366270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2013 - 2022 Theme">
  <a:themeElements>
    <a:clrScheme name="Office 2013 - 2022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2013 - 2022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13 - 2022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2221</TotalTime>
  <Words>943</Words>
  <Application>Microsoft Macintosh PowerPoint</Application>
  <PresentationFormat>Custom</PresentationFormat>
  <Paragraphs>86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7" baseType="lpstr">
      <vt:lpstr>Arial</vt:lpstr>
      <vt:lpstr>Calibri</vt:lpstr>
      <vt:lpstr>Sagona</vt:lpstr>
      <vt:lpstr>Sagona Book</vt:lpstr>
      <vt:lpstr>Verdana</vt:lpstr>
      <vt:lpstr>Office 2013 - 2022 Theme</vt:lpstr>
      <vt:lpstr>Research title line 1 Research title line 2 Name(s) Department, Elizabethtown College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Office of Marketing and Communications</dc:title>
  <dc:creator>Smuck, Lindsay</dc:creator>
  <cp:lastModifiedBy>Enochs, Lindsay</cp:lastModifiedBy>
  <cp:revision>67</cp:revision>
  <cp:lastPrinted>2024-04-16T16:54:18Z</cp:lastPrinted>
  <dcterms:created xsi:type="dcterms:W3CDTF">2018-08-01T17:15:12Z</dcterms:created>
  <dcterms:modified xsi:type="dcterms:W3CDTF">2024-04-16T17:02:24Z</dcterms:modified>
</cp:coreProperties>
</file>