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61" r:id="rId4"/>
    <p:sldId id="272" r:id="rId5"/>
    <p:sldId id="275" r:id="rId6"/>
    <p:sldId id="273" r:id="rId7"/>
    <p:sldId id="268" r:id="rId8"/>
    <p:sldId id="274" r:id="rId9"/>
    <p:sldId id="271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160"/>
    <p:restoredTop sz="94649"/>
  </p:normalViewPr>
  <p:slideViewPr>
    <p:cSldViewPr snapToGrid="0" snapToObjects="1">
      <p:cViewPr varScale="1">
        <p:scale>
          <a:sx n="67" d="100"/>
          <a:sy n="67" d="100"/>
        </p:scale>
        <p:origin x="184" y="8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BDCB-B670-3F44-B4EC-AB512930177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1E8E3-A582-8140-8078-D9D25FB09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57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BDCB-B670-3F44-B4EC-AB512930177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1E8E3-A582-8140-8078-D9D25FB09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54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BDCB-B670-3F44-B4EC-AB512930177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1E8E3-A582-8140-8078-D9D25FB09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91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BDCB-B670-3F44-B4EC-AB512930177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1E8E3-A582-8140-8078-D9D25FB09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0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BDCB-B670-3F44-B4EC-AB512930177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1E8E3-A582-8140-8078-D9D25FB09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09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BDCB-B670-3F44-B4EC-AB512930177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1E8E3-A582-8140-8078-D9D25FB09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98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BDCB-B670-3F44-B4EC-AB512930177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1E8E3-A582-8140-8078-D9D25FB09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10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BDCB-B670-3F44-B4EC-AB512930177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1E8E3-A582-8140-8078-D9D25FB09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48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BDCB-B670-3F44-B4EC-AB512930177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1E8E3-A582-8140-8078-D9D25FB09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19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BDCB-B670-3F44-B4EC-AB512930177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1E8E3-A582-8140-8078-D9D25FB09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33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BDCB-B670-3F44-B4EC-AB512930177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1E8E3-A582-8140-8078-D9D25FB09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01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BBDCB-B670-3F44-B4EC-AB5129301777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1E8E3-A582-8140-8078-D9D25FB09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elizabethtowncollege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1526523"/>
            <a:ext cx="9144000" cy="546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200" dirty="0">
                <a:solidFill>
                  <a:schemeClr val="bg1"/>
                </a:solidFill>
              </a:rPr>
              <a:t>Presentation Title</a:t>
            </a:r>
          </a:p>
          <a:p>
            <a:r>
              <a:rPr lang="en-US" sz="3600" dirty="0">
                <a:solidFill>
                  <a:schemeClr val="bg1"/>
                </a:solidFill>
              </a:rPr>
              <a:t>Sub Title </a:t>
            </a:r>
            <a:r>
              <a:rPr lang="mr-IN" sz="3600" dirty="0">
                <a:solidFill>
                  <a:schemeClr val="bg1"/>
                </a:solidFill>
              </a:rPr>
              <a:t>–</a:t>
            </a:r>
            <a:r>
              <a:rPr lang="en-US" sz="3600" dirty="0">
                <a:solidFill>
                  <a:schemeClr val="bg1"/>
                </a:solidFill>
              </a:rPr>
              <a:t> Date Here</a:t>
            </a:r>
          </a:p>
          <a:p>
            <a:endParaRPr lang="en-US" sz="4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6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1526523"/>
            <a:ext cx="9144000" cy="546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200" dirty="0">
                <a:solidFill>
                  <a:schemeClr val="bg1"/>
                </a:solidFill>
              </a:rPr>
              <a:t>THANK YOU</a:t>
            </a:r>
          </a:p>
          <a:p>
            <a:r>
              <a:rPr lang="en-US" sz="3600" dirty="0" err="1">
                <a:solidFill>
                  <a:schemeClr val="bg1"/>
                </a:solidFill>
              </a:rPr>
              <a:t>www.etown.edu</a:t>
            </a:r>
            <a:r>
              <a:rPr lang="en-US" sz="3600" dirty="0">
                <a:solidFill>
                  <a:schemeClr val="bg1"/>
                </a:solidFill>
              </a:rPr>
              <a:t>/</a:t>
            </a:r>
            <a:r>
              <a:rPr lang="en-US" sz="3600" dirty="0" err="1">
                <a:solidFill>
                  <a:schemeClr val="bg1"/>
                </a:solidFill>
              </a:rPr>
              <a:t>yourpage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Email: </a:t>
            </a:r>
            <a:r>
              <a:rPr lang="en-US" sz="3600" dirty="0" err="1">
                <a:solidFill>
                  <a:schemeClr val="bg1"/>
                </a:solidFill>
              </a:rPr>
              <a:t>youremail@etown.edu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4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70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9D813F-1761-F744-A845-AA47A0585B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4A097D5-55E6-F44B-AF9E-CF67216544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tudent Life at Elizabethtown Colle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5725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8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269"/>
            <a:ext cx="4804229" cy="596217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FFFFFF"/>
                </a:solidFill>
              </a:rPr>
              <a:t>HELPFUL HINTS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6114" y="6444344"/>
            <a:ext cx="2510971" cy="351971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en-US" sz="1700" kern="2100" dirty="0" err="1">
                <a:solidFill>
                  <a:srgbClr val="404040"/>
                </a:solidFill>
              </a:rPr>
              <a:t>www.etown.edu</a:t>
            </a:r>
            <a:r>
              <a:rPr lang="en-US" sz="1700" kern="2100" dirty="0">
                <a:solidFill>
                  <a:srgbClr val="404040"/>
                </a:solidFill>
              </a:rPr>
              <a:t>/</a:t>
            </a:r>
            <a:r>
              <a:rPr lang="en-US" sz="1700" kern="2100" dirty="0" err="1">
                <a:solidFill>
                  <a:srgbClr val="404040"/>
                </a:solidFill>
              </a:rPr>
              <a:t>yourpage</a:t>
            </a:r>
            <a:endParaRPr lang="en-US" sz="1700" kern="2100" dirty="0">
              <a:solidFill>
                <a:srgbClr val="40404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638631"/>
            <a:ext cx="7590971" cy="5962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FFFF"/>
                </a:solidFill>
              </a:rPr>
              <a:t>For PowerPoint Presentations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74914" y="1971711"/>
            <a:ext cx="7540172" cy="665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Best Practices (and Headline Example)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1348" y="2820288"/>
            <a:ext cx="69668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Bold important copy </a:t>
            </a:r>
            <a:r>
              <a:rPr lang="en-US" sz="2000" dirty="0">
                <a:solidFill>
                  <a:srgbClr val="404040"/>
                </a:solidFill>
              </a:rPr>
              <a:t>and keep text to short bullet points.</a:t>
            </a:r>
            <a:r>
              <a:rPr lang="en-US" sz="2000" b="1" dirty="0">
                <a:solidFill>
                  <a:srgbClr val="404040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This is an example of </a:t>
            </a:r>
            <a:r>
              <a:rPr lang="en-US" sz="2000" b="1" dirty="0">
                <a:solidFill>
                  <a:srgbClr val="404040"/>
                </a:solidFill>
              </a:rPr>
              <a:t>formatting for bullets</a:t>
            </a:r>
            <a:r>
              <a:rPr lang="en-US" sz="2000" dirty="0">
                <a:solidFill>
                  <a:srgbClr val="404040"/>
                </a:solidFill>
              </a:rPr>
              <a:t>: </a:t>
            </a:r>
            <a:endParaRPr lang="en-US" sz="2000" b="1" dirty="0">
              <a:solidFill>
                <a:srgbClr val="404040"/>
              </a:solidFill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404040"/>
                </a:solidFill>
              </a:rPr>
              <a:t>Keep length to 15-20 slides max.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404040"/>
                </a:solidFill>
              </a:rPr>
              <a:t>Do not clutter the page with too much information.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404040"/>
                </a:solidFill>
              </a:rPr>
              <a:t>Use clever, punchy copy when possible.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40404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Look in the lower right corner. Your URL should be placed here on every page! Drive folks online for more information.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269"/>
            <a:ext cx="4804229" cy="596217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FFFFFF"/>
                </a:solidFill>
              </a:rPr>
              <a:t>HELPFUL HINTS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6114" y="6444344"/>
            <a:ext cx="2510971" cy="351971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en-US" sz="1700" kern="2100" dirty="0" err="1">
                <a:solidFill>
                  <a:srgbClr val="404040"/>
                </a:solidFill>
              </a:rPr>
              <a:t>www.etown.edu</a:t>
            </a:r>
            <a:r>
              <a:rPr lang="en-US" sz="1700" kern="2100" dirty="0">
                <a:solidFill>
                  <a:srgbClr val="404040"/>
                </a:solidFill>
              </a:rPr>
              <a:t>/</a:t>
            </a:r>
            <a:r>
              <a:rPr lang="en-US" sz="1700" kern="2100" dirty="0" err="1">
                <a:solidFill>
                  <a:srgbClr val="404040"/>
                </a:solidFill>
              </a:rPr>
              <a:t>yourpage</a:t>
            </a:r>
            <a:endParaRPr lang="en-US" sz="1700" kern="2100" dirty="0">
              <a:solidFill>
                <a:srgbClr val="40404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638631"/>
            <a:ext cx="7590971" cy="5962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FFFF"/>
                </a:solidFill>
              </a:rPr>
              <a:t>For PowerPoint Presentations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74914" y="1971711"/>
            <a:ext cx="7540172" cy="665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More Awesome Tips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1348" y="2820288"/>
            <a:ext cx="696682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Keep your slides consistent </a:t>
            </a:r>
            <a:r>
              <a:rPr lang="en-US" sz="2000" dirty="0">
                <a:solidFill>
                  <a:srgbClr val="404040"/>
                </a:solidFill>
              </a:rPr>
              <a:t>and use this formatting throughout the document.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Add visuals </a:t>
            </a:r>
            <a:r>
              <a:rPr lang="en-US" sz="2000" dirty="0">
                <a:solidFill>
                  <a:srgbClr val="404040"/>
                </a:solidFill>
              </a:rPr>
              <a:t>to your presentation to break up the copy heavy pages. Use powerful, engaging photos or video.</a:t>
            </a:r>
            <a:endParaRPr lang="en-US" sz="2000" b="1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Rehearse and review before presenting</a:t>
            </a:r>
            <a:r>
              <a:rPr lang="en-US" sz="2000" dirty="0">
                <a:solidFill>
                  <a:srgbClr val="404040"/>
                </a:solidFill>
              </a:rPr>
              <a:t>: </a:t>
            </a:r>
            <a:endParaRPr lang="en-US" sz="2000" b="1" dirty="0">
              <a:solidFill>
                <a:srgbClr val="404040"/>
              </a:solidFill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404040"/>
                </a:solidFill>
              </a:rPr>
              <a:t>Ask a colleague or family member to sit and watch (on Zoom), provide honest feedback.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404040"/>
                </a:solidFill>
              </a:rPr>
              <a:t>Spell check and review for accuracy.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404040"/>
                </a:solidFill>
              </a:rPr>
              <a:t>Update often. Customize; keep current.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6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269"/>
            <a:ext cx="6116234" cy="596217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FFFFFF"/>
                </a:solidFill>
              </a:rPr>
              <a:t>4 REASONS TO LOVE E-TOWN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6114" y="6444344"/>
            <a:ext cx="2510971" cy="351971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en-US" sz="1700" kern="2100" dirty="0" err="1">
                <a:solidFill>
                  <a:srgbClr val="404040"/>
                </a:solidFill>
              </a:rPr>
              <a:t>www.etown.edu</a:t>
            </a:r>
            <a:r>
              <a:rPr lang="en-US" sz="1700" kern="2100" dirty="0">
                <a:solidFill>
                  <a:srgbClr val="404040"/>
                </a:solidFill>
              </a:rPr>
              <a:t>/</a:t>
            </a:r>
            <a:r>
              <a:rPr lang="en-US" sz="1700" kern="2100" dirty="0" err="1">
                <a:solidFill>
                  <a:srgbClr val="404040"/>
                </a:solidFill>
              </a:rPr>
              <a:t>yourpage</a:t>
            </a:r>
            <a:endParaRPr lang="en-US" sz="1700" kern="2100" dirty="0">
              <a:solidFill>
                <a:srgbClr val="40404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638631"/>
            <a:ext cx="7590971" cy="5962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FFFF"/>
                </a:solidFill>
              </a:rPr>
              <a:t>Customize to your department or office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74914" y="1971711"/>
            <a:ext cx="7540172" cy="665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1. First Reason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Here.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1348" y="2820288"/>
            <a:ext cx="696682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Use 4 slide pages for 4 reasons.</a:t>
            </a:r>
            <a:r>
              <a:rPr lang="en-US" sz="2000" dirty="0">
                <a:solidFill>
                  <a:srgbClr val="404040"/>
                </a:solidFill>
              </a:rPr>
              <a:t> One point per slide.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Each reason should be memorable and unique. (I.e. Highly-trained professors; exciting/relevant courses; hands-on opportunities; research; internships; co-ops; awards, etc.)</a:t>
            </a:r>
            <a:endParaRPr lang="en-US" sz="2000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404040"/>
                </a:solidFill>
              </a:rPr>
              <a:t>Your slide content should be </a:t>
            </a:r>
            <a:r>
              <a:rPr lang="en-US" sz="2000" b="1" dirty="0">
                <a:solidFill>
                  <a:srgbClr val="404040"/>
                </a:solidFill>
              </a:rPr>
              <a:t>storytelling</a:t>
            </a:r>
            <a:r>
              <a:rPr lang="en-US" sz="2000" dirty="0">
                <a:solidFill>
                  <a:srgbClr val="404040"/>
                </a:solidFill>
              </a:rPr>
              <a:t> in nature, not simply list information pulled from a website. The beauty of a PowerPoint presentation is that the storyteller can emphasize content using </a:t>
            </a:r>
            <a:r>
              <a:rPr lang="en-US" sz="2000" i="1" dirty="0">
                <a:solidFill>
                  <a:srgbClr val="404040"/>
                </a:solidFill>
              </a:rPr>
              <a:t>visuals</a:t>
            </a:r>
            <a:r>
              <a:rPr lang="en-US" sz="2000" dirty="0">
                <a:solidFill>
                  <a:srgbClr val="404040"/>
                </a:solidFill>
              </a:rPr>
              <a:t>. </a:t>
            </a:r>
            <a:r>
              <a:rPr lang="en-US" sz="2000" b="1" dirty="0">
                <a:solidFill>
                  <a:srgbClr val="404040"/>
                </a:solidFill>
              </a:rPr>
              <a:t>Your slides should emphasize your story.</a:t>
            </a:r>
          </a:p>
          <a:p>
            <a:endParaRPr lang="en-US" sz="2000" b="1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0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269"/>
            <a:ext cx="4804229" cy="596217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FFFFFF"/>
                </a:solidFill>
              </a:rPr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6114" y="6444344"/>
            <a:ext cx="2510971" cy="351971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en-US" sz="1700" kern="2100" dirty="0" err="1">
                <a:solidFill>
                  <a:srgbClr val="404040"/>
                </a:solidFill>
              </a:rPr>
              <a:t>www.etown.edu</a:t>
            </a:r>
            <a:r>
              <a:rPr lang="en-US" sz="1700" kern="2100" dirty="0">
                <a:solidFill>
                  <a:srgbClr val="404040"/>
                </a:solidFill>
              </a:rPr>
              <a:t>/</a:t>
            </a:r>
            <a:r>
              <a:rPr lang="en-US" sz="1700" kern="2100" dirty="0" err="1">
                <a:solidFill>
                  <a:srgbClr val="404040"/>
                </a:solidFill>
              </a:rPr>
              <a:t>yourpage</a:t>
            </a:r>
            <a:endParaRPr lang="en-US" sz="1700" kern="2100" dirty="0">
              <a:solidFill>
                <a:srgbClr val="40404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638631"/>
            <a:ext cx="7590971" cy="5962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FFFF"/>
                </a:solidFill>
              </a:rPr>
              <a:t>For Visual Design and Layout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74914" y="1971711"/>
            <a:ext cx="7540172" cy="665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Quality over Quantity!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1348" y="2820288"/>
            <a:ext cx="69668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One powerful image </a:t>
            </a:r>
            <a:r>
              <a:rPr lang="en-US" sz="2000" dirty="0">
                <a:solidFill>
                  <a:srgbClr val="404040"/>
                </a:solidFill>
              </a:rPr>
              <a:t>is much more memorable than 5 small, underwhelming photos. 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Simplify. </a:t>
            </a:r>
            <a:r>
              <a:rPr lang="en-US" sz="2000" dirty="0">
                <a:solidFill>
                  <a:srgbClr val="404040"/>
                </a:solidFill>
              </a:rPr>
              <a:t>A cluttered slide is distracting and may cause confusion for your audience. 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Stay strong. Stick to the template.</a:t>
            </a:r>
            <a:r>
              <a:rPr lang="en-US" sz="2000" dirty="0">
                <a:solidFill>
                  <a:srgbClr val="404040"/>
                </a:solidFill>
              </a:rPr>
              <a:t> </a:t>
            </a:r>
            <a:endParaRPr lang="en-US" sz="2000" b="1" dirty="0">
              <a:solidFill>
                <a:srgbClr val="404040"/>
              </a:solidFill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404040"/>
                </a:solidFill>
              </a:rPr>
              <a:t>“Just say no” to rainbow borders and photo filters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404040"/>
                </a:solidFill>
              </a:rPr>
              <a:t>Don’t add shadows, flashing lights, and glitter to copy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404040"/>
                </a:solidFill>
              </a:rPr>
              <a:t>Resist the urge for crazy transition effects between slides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6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269"/>
            <a:ext cx="5777099" cy="596217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FFFFFF"/>
                </a:solidFill>
              </a:rPr>
              <a:t>SUCCESS STORY PROFILE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6114" y="6444344"/>
            <a:ext cx="2510971" cy="351971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en-US" sz="1700" kern="2100" dirty="0" err="1">
                <a:solidFill>
                  <a:srgbClr val="404040"/>
                </a:solidFill>
              </a:rPr>
              <a:t>www.etown.edu</a:t>
            </a:r>
            <a:r>
              <a:rPr lang="en-US" sz="1700" kern="2100" dirty="0">
                <a:solidFill>
                  <a:srgbClr val="404040"/>
                </a:solidFill>
              </a:rPr>
              <a:t>/</a:t>
            </a:r>
            <a:r>
              <a:rPr lang="en-US" sz="1700" kern="2100" dirty="0" err="1">
                <a:solidFill>
                  <a:srgbClr val="404040"/>
                </a:solidFill>
              </a:rPr>
              <a:t>yourpage</a:t>
            </a:r>
            <a:endParaRPr lang="en-US" sz="1700" kern="2100" dirty="0">
              <a:solidFill>
                <a:srgbClr val="40404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638631"/>
            <a:ext cx="7590971" cy="5962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FFFF"/>
                </a:solidFill>
              </a:rPr>
              <a:t>Truman Doodle ’22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6920" y="3600120"/>
            <a:ext cx="4640367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solidFill>
                  <a:srgbClr val="376092"/>
                </a:solidFill>
              </a:rPr>
              <a:t>“If you’d like me to sit and watch your presentation, I will! Practice makes perfect. Just remember, know your audience! Personally, I love to see high quality photos of yummy dog treats, or short and funny cat fail videos.” </a:t>
            </a:r>
            <a:endParaRPr lang="en-US" sz="2200" dirty="0">
              <a:solidFill>
                <a:srgbClr val="376092"/>
              </a:solidFill>
            </a:endParaRPr>
          </a:p>
          <a:p>
            <a:pPr marL="285750" indent="-285750" algn="ctr">
              <a:buFont typeface="Arial"/>
              <a:buChar char="•"/>
            </a:pPr>
            <a:endParaRPr lang="en-US" sz="2200" dirty="0">
              <a:solidFill>
                <a:srgbClr val="376092"/>
              </a:solidFill>
            </a:endParaRPr>
          </a:p>
          <a:p>
            <a:pPr marL="285750" indent="-285750" algn="ctr">
              <a:buFont typeface="Arial"/>
              <a:buChar char="•"/>
            </a:pPr>
            <a:endParaRPr lang="en-US" sz="2200" dirty="0">
              <a:solidFill>
                <a:srgbClr val="37609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9756" y="2152943"/>
            <a:ext cx="40539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Quotes and testimonials are effective ways to break up a page and tell stories.</a:t>
            </a:r>
          </a:p>
          <a:p>
            <a:r>
              <a:rPr lang="en-US" b="1" dirty="0"/>
              <a:t>They should reinforce your message. </a:t>
            </a:r>
            <a:endParaRPr lang="en-US" dirty="0"/>
          </a:p>
        </p:txBody>
      </p:sp>
      <p:pic>
        <p:nvPicPr>
          <p:cNvPr id="6" name="Picture 5" descr="IMG_68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17" y="1868969"/>
            <a:ext cx="2954636" cy="41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0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269"/>
            <a:ext cx="5777099" cy="596217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FFFFFF"/>
                </a:solidFill>
              </a:rPr>
              <a:t>SUCCESS STORY PROFILE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6114" y="6444344"/>
            <a:ext cx="2510971" cy="351971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en-US" sz="1700" kern="2100" dirty="0" err="1">
                <a:solidFill>
                  <a:srgbClr val="404040"/>
                </a:solidFill>
              </a:rPr>
              <a:t>www.etown.edu</a:t>
            </a:r>
            <a:r>
              <a:rPr lang="en-US" sz="1700" kern="2100" dirty="0">
                <a:solidFill>
                  <a:srgbClr val="404040"/>
                </a:solidFill>
              </a:rPr>
              <a:t>/</a:t>
            </a:r>
            <a:r>
              <a:rPr lang="en-US" sz="1700" kern="2100" dirty="0" err="1">
                <a:solidFill>
                  <a:srgbClr val="404040"/>
                </a:solidFill>
              </a:rPr>
              <a:t>yourpage</a:t>
            </a:r>
            <a:endParaRPr lang="en-US" sz="1700" kern="2100" dirty="0">
              <a:solidFill>
                <a:srgbClr val="40404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638631"/>
            <a:ext cx="7590971" cy="5962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FFFF"/>
                </a:solidFill>
              </a:rPr>
              <a:t>Blue Jay Conrad’23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18382" y="3722792"/>
            <a:ext cx="4640367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solidFill>
                  <a:srgbClr val="376092"/>
                </a:solidFill>
              </a:rPr>
              <a:t>“This amazing photo shows off my good side. Soar over to the College’s Flickr website to access more photos: </a:t>
            </a:r>
          </a:p>
          <a:p>
            <a:pPr algn="ctr"/>
            <a:r>
              <a:rPr lang="en-US" sz="2200" dirty="0">
                <a:solidFill>
                  <a:srgbClr val="376092"/>
                </a:solidFill>
                <a:hlinkClick r:id="rId3"/>
              </a:rPr>
              <a:t>www.flickr.com/photos/elizabethtowncollege</a:t>
            </a:r>
            <a:endParaRPr lang="en-US" sz="2200" dirty="0">
              <a:solidFill>
                <a:srgbClr val="376092"/>
              </a:solidFill>
            </a:endParaRPr>
          </a:p>
          <a:p>
            <a:pPr algn="ctr"/>
            <a:endParaRPr lang="en-US" sz="2200" dirty="0">
              <a:solidFill>
                <a:srgbClr val="376092"/>
              </a:solidFill>
            </a:endParaRPr>
          </a:p>
          <a:p>
            <a:pPr marL="285750" indent="-285750" algn="ctr">
              <a:buFont typeface="Arial"/>
              <a:buChar char="•"/>
            </a:pPr>
            <a:endParaRPr lang="en-US" sz="2200" dirty="0">
              <a:solidFill>
                <a:srgbClr val="376092"/>
              </a:solidFill>
            </a:endParaRPr>
          </a:p>
          <a:p>
            <a:pPr marL="285750" indent="-285750" algn="ctr">
              <a:buFont typeface="Arial"/>
              <a:buChar char="•"/>
            </a:pPr>
            <a:endParaRPr lang="en-US" sz="2200" dirty="0">
              <a:solidFill>
                <a:srgbClr val="37609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51218" y="2152943"/>
            <a:ext cx="40539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Don’t wing it. Instead, carefully select 4-5 profiles with photos that add character and diversity to your presentation.</a:t>
            </a:r>
            <a:endParaRPr lang="en-US" dirty="0"/>
          </a:p>
        </p:txBody>
      </p:sp>
      <p:pic>
        <p:nvPicPr>
          <p:cNvPr id="5" name="Picture 4" descr="Screen Shot 2019-07-11 at 1.02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945" y="1939036"/>
            <a:ext cx="26924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0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269"/>
            <a:ext cx="4804229" cy="596217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FFFFFF"/>
                </a:solidFill>
              </a:rPr>
              <a:t>Next Steps: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6114" y="6444344"/>
            <a:ext cx="2510971" cy="351971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en-US" sz="1700" kern="2100" dirty="0" err="1">
                <a:solidFill>
                  <a:srgbClr val="404040"/>
                </a:solidFill>
              </a:rPr>
              <a:t>www.etown.edu</a:t>
            </a:r>
            <a:r>
              <a:rPr lang="en-US" sz="1700" kern="2100" dirty="0">
                <a:solidFill>
                  <a:srgbClr val="404040"/>
                </a:solidFill>
              </a:rPr>
              <a:t>/</a:t>
            </a:r>
            <a:r>
              <a:rPr lang="en-US" sz="1700" kern="2100" dirty="0" err="1">
                <a:solidFill>
                  <a:srgbClr val="404040"/>
                </a:solidFill>
              </a:rPr>
              <a:t>yourpage</a:t>
            </a:r>
            <a:endParaRPr lang="en-US" sz="1700" kern="2100" dirty="0">
              <a:solidFill>
                <a:srgbClr val="40404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638631"/>
            <a:ext cx="7590971" cy="5962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FFFF"/>
                </a:solidFill>
              </a:rPr>
              <a:t>STAY CONNECTED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74914" y="1971711"/>
            <a:ext cx="7540172" cy="1460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Your #1 Call-to-Action Goes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1348" y="2740461"/>
            <a:ext cx="741676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Suggest ways to stay connected: </a:t>
            </a:r>
            <a:r>
              <a:rPr lang="en-US" sz="2000" dirty="0">
                <a:solidFill>
                  <a:srgbClr val="404040"/>
                </a:solidFill>
              </a:rPr>
              <a:t>Social media, personal meetings, scheduled events with dates and next steps. 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Or, perhaps a specific directive: </a:t>
            </a:r>
            <a:r>
              <a:rPr lang="en-US" sz="2000" dirty="0">
                <a:solidFill>
                  <a:srgbClr val="404040"/>
                </a:solidFill>
              </a:rPr>
              <a:t>Call-to-action or suggestions for further questions and discussion.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404040"/>
                </a:solidFill>
              </a:rPr>
              <a:t>Takeaway should be personal: </a:t>
            </a:r>
            <a:r>
              <a:rPr lang="en-US" sz="2000" dirty="0">
                <a:solidFill>
                  <a:srgbClr val="404040"/>
                </a:solidFill>
              </a:rPr>
              <a:t>Engage your audience and give them a reason to keep in touch.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40404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404040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2928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617</Words>
  <Application>Microsoft Macintosh PowerPoint</Application>
  <PresentationFormat>On-screen Show (4:3)</PresentationFormat>
  <Paragraphs>74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Courier New</vt:lpstr>
      <vt:lpstr>Office Theme</vt:lpstr>
      <vt:lpstr>PowerPoint Presentation</vt:lpstr>
      <vt:lpstr>PowerPoint Presentation</vt:lpstr>
      <vt:lpstr>HELPFUL HINTS</vt:lpstr>
      <vt:lpstr>HELPFUL HINTS</vt:lpstr>
      <vt:lpstr>4 REASONS TO LOVE E-TOWN</vt:lpstr>
      <vt:lpstr>THINGS TO REMEMBER</vt:lpstr>
      <vt:lpstr>SUCCESS STORY PROFILE </vt:lpstr>
      <vt:lpstr>SUCCESS STORY PROFILE </vt:lpstr>
      <vt:lpstr>Next Steps: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Business OPEN HOUSE</dc:title>
  <dc:creator>Microsoft Office User</dc:creator>
  <cp:lastModifiedBy>Sheaffer, Wendy</cp:lastModifiedBy>
  <cp:revision>51</cp:revision>
  <dcterms:created xsi:type="dcterms:W3CDTF">2019-07-09T15:38:47Z</dcterms:created>
  <dcterms:modified xsi:type="dcterms:W3CDTF">2020-04-30T22:38:25Z</dcterms:modified>
</cp:coreProperties>
</file>