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6" d="100"/>
          <a:sy n="176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9344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095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5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57200" y="448278"/>
            <a:ext cx="8229600" cy="65696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006756" y="6446106"/>
            <a:ext cx="2859902" cy="322649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URL here for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1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D6D54-7C8D-5D48-B082-6B2C040EA059}" type="datetimeFigureOut">
              <a:rPr lang="en-US" smtClean="0"/>
              <a:t>7/22/19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22EA0-59B8-8F4E-9E54-BFF00787017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Titl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25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7572-37BC-B447-8949-1C8BFD585CF4}" type="datetimeFigureOut">
              <a:rPr lang="en-US" smtClean="0"/>
              <a:t>7/22/19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7B1E5-09F7-6E4E-BC41-245A64DF9A4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lide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6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9036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08568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4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00592"/>
      </p:ext>
    </p:extLst>
  </p:cSld>
  <p:clrMapOvr>
    <a:masterClrMapping/>
  </p:clrMapOvr>
</p:sld>
</file>

<file path=ppt/theme/theme1.xml><?xml version="1.0" encoding="utf-8"?>
<a:theme xmlns:a="http://schemas.openxmlformats.org/drawingml/2006/main" name="Etown BlueJ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Etown BlueJay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12</cp:revision>
  <dcterms:created xsi:type="dcterms:W3CDTF">2019-07-22T17:26:43Z</dcterms:created>
  <dcterms:modified xsi:type="dcterms:W3CDTF">2019-07-22T18:01:19Z</dcterms:modified>
</cp:coreProperties>
</file>