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56" r:id="rId3"/>
    <p:sldId id="261" r:id="rId4"/>
  </p:sldIdLst>
  <p:sldSz cx="9144000" cy="5715000" type="screen16x10"/>
  <p:notesSz cx="6858000" cy="9144000"/>
  <p:defaultTextStyle>
    <a:defPPr>
      <a:defRPr lang="en-US"/>
    </a:defPPr>
    <a:lvl1pPr marL="0" algn="l" defTabSz="356616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356616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356616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356616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356616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356616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356616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356616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356616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40"/>
    <a:srgbClr val="5E5E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47"/>
    <p:restoredTop sz="94694"/>
  </p:normalViewPr>
  <p:slideViewPr>
    <p:cSldViewPr snapToGrid="0" snapToObjects="1">
      <p:cViewPr varScale="1">
        <p:scale>
          <a:sx n="150" d="100"/>
          <a:sy n="150" d="100"/>
        </p:scale>
        <p:origin x="952" y="168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21522"/>
            <a:ext cx="7772400" cy="1225021"/>
          </a:xfrm>
          <a:prstGeom prst="rect">
            <a:avLst/>
          </a:prstGeom>
        </p:spPr>
        <p:txBody>
          <a:bodyPr/>
          <a:lstStyle>
            <a:lvl1pPr>
              <a:defRPr sz="2850">
                <a:solidFill>
                  <a:schemeClr val="tx2">
                    <a:lumMod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63123"/>
            <a:ext cx="6400800" cy="14605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75">
                <a:solidFill>
                  <a:srgbClr val="00B0F0"/>
                </a:solidFill>
                <a:latin typeface="Georgia" panose="02040502050405020303" pitchFamily="18" charset="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49254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6326"/>
            <a:ext cx="8229600" cy="3771636"/>
          </a:xfrm>
          <a:prstGeom prst="rect">
            <a:avLst/>
          </a:prstGeom>
        </p:spPr>
        <p:txBody>
          <a:bodyPr/>
          <a:lstStyle>
            <a:lvl1pPr>
              <a:defRPr sz="225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defRPr>
            </a:lvl1pPr>
            <a:lvl2pPr>
              <a:defRPr sz="1950">
                <a:solidFill>
                  <a:srgbClr val="404040"/>
                </a:solidFill>
                <a:latin typeface="Georgia" panose="02040502050405020303" pitchFamily="18" charset="0"/>
              </a:defRPr>
            </a:lvl2pPr>
            <a:lvl3pPr>
              <a:defRPr sz="1650">
                <a:solidFill>
                  <a:srgbClr val="404040"/>
                </a:solidFill>
                <a:latin typeface="Georgia" panose="02040502050405020303" pitchFamily="18" charset="0"/>
              </a:defRPr>
            </a:lvl3pPr>
            <a:lvl4pPr>
              <a:defRPr sz="1350">
                <a:solidFill>
                  <a:srgbClr val="404040"/>
                </a:solidFill>
                <a:latin typeface="Georgia" panose="02040502050405020303" pitchFamily="18" charset="0"/>
              </a:defRPr>
            </a:lvl4pPr>
            <a:lvl5pPr>
              <a:defRPr sz="1350">
                <a:solidFill>
                  <a:srgbClr val="404040"/>
                </a:solidFill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457200" y="373565"/>
            <a:ext cx="8229600" cy="54747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25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defRPr>
            </a:lvl1pPr>
            <a:lvl2pPr>
              <a:defRPr>
                <a:solidFill>
                  <a:srgbClr val="404040"/>
                </a:solidFill>
              </a:defRPr>
            </a:lvl2pPr>
            <a:lvl3pPr>
              <a:defRPr>
                <a:solidFill>
                  <a:srgbClr val="404040"/>
                </a:solidFill>
              </a:defRPr>
            </a:lvl3pPr>
            <a:lvl4pPr>
              <a:defRPr>
                <a:solidFill>
                  <a:srgbClr val="404040"/>
                </a:solidFill>
              </a:defRPr>
            </a:lvl4pPr>
            <a:lvl5pPr>
              <a:defRPr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3" hasCustomPrompt="1"/>
          </p:nvPr>
        </p:nvSpPr>
        <p:spPr>
          <a:xfrm>
            <a:off x="5997028" y="5399376"/>
            <a:ext cx="2859902" cy="26887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200">
                <a:solidFill>
                  <a:schemeClr val="bg1"/>
                </a:solidFill>
                <a:latin typeface="Georgia" panose="02040502050405020303" pitchFamily="18" charset="0"/>
              </a:defRPr>
            </a:lvl1pPr>
            <a:lvl2pPr>
              <a:defRPr>
                <a:solidFill>
                  <a:srgbClr val="404040"/>
                </a:solidFill>
              </a:defRPr>
            </a:lvl2pPr>
            <a:lvl3pPr>
              <a:defRPr>
                <a:solidFill>
                  <a:srgbClr val="404040"/>
                </a:solidFill>
              </a:defRPr>
            </a:lvl3pPr>
            <a:lvl4pPr>
              <a:defRPr>
                <a:solidFill>
                  <a:srgbClr val="404040"/>
                </a:solidFill>
              </a:defRPr>
            </a:lvl4pPr>
            <a:lvl5pPr>
              <a:defRPr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URL here for edit</a:t>
            </a:r>
          </a:p>
        </p:txBody>
      </p:sp>
    </p:spTree>
    <p:extLst>
      <p:ext uri="{BB962C8B-B14F-4D97-AF65-F5344CB8AC3E}">
        <p14:creationId xmlns:p14="http://schemas.microsoft.com/office/powerpoint/2010/main" val="1180116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D8A61863-5D5D-6C46-958D-EC014885730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253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57572-37BC-B447-8949-1C8BFD585CF4}" type="datetimeFigureOut">
              <a:rPr lang="en-US" smtClean="0"/>
              <a:t>1/15/21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7B1E5-09F7-6E4E-BC41-245A64DF9A4A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 descr="Graphical user interface, application&#10;&#10;Description automatically generated with medium confidence">
            <a:extLst>
              <a:ext uri="{FF2B5EF4-FFF2-40B4-BE49-F238E27FC236}">
                <a16:creationId xmlns:a16="http://schemas.microsoft.com/office/drawing/2014/main" id="{9B81A6E4-E368-2C41-9B01-AF424F386DB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366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C8ED2ED-317E-0946-B88A-1CC0F1E0D5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9BB1FDE-A39C-FF47-BD11-ECC2EE5A02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044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3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400592"/>
      </p:ext>
    </p:extLst>
  </p:cSld>
  <p:clrMapOvr>
    <a:masterClrMapping/>
  </p:clrMapOvr>
</p:sld>
</file>

<file path=ppt/theme/theme1.xml><?xml version="1.0" encoding="utf-8"?>
<a:theme xmlns:a="http://schemas.openxmlformats.org/drawingml/2006/main" name="Etown BlueJa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0</Words>
  <Application>Microsoft Macintosh PowerPoint</Application>
  <PresentationFormat>On-screen Show (16:10)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Georgia</vt:lpstr>
      <vt:lpstr>Etown BlueJay</vt:lpstr>
      <vt:lpstr>Custom Design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Sheaffer, Wendy</cp:lastModifiedBy>
  <cp:revision>29</cp:revision>
  <dcterms:created xsi:type="dcterms:W3CDTF">2019-07-22T17:26:43Z</dcterms:created>
  <dcterms:modified xsi:type="dcterms:W3CDTF">2021-01-15T19:45:20Z</dcterms:modified>
</cp:coreProperties>
</file>