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5" r:id="rId1"/>
  </p:sldMasterIdLst>
  <p:notesMasterIdLst>
    <p:notesMasterId r:id="rId3"/>
  </p:notesMasterIdLst>
  <p:sldIdLst>
    <p:sldId id="265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98"/>
    <a:srgbClr val="40B4E6"/>
    <a:srgbClr val="0A2240"/>
    <a:srgbClr val="000000"/>
    <a:srgbClr val="E126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/>
    <p:restoredTop sz="80822"/>
  </p:normalViewPr>
  <p:slideViewPr>
    <p:cSldViewPr snapToGrid="0" showGuides="1">
      <p:cViewPr varScale="1">
        <p:scale>
          <a:sx n="44" d="100"/>
          <a:sy n="44" d="100"/>
        </p:scale>
        <p:origin x="4024" y="256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41BF0-00EA-8645-9459-C6AA84DBF136}" type="datetimeFigureOut">
              <a:rPr lang="en-US" smtClean="0"/>
              <a:t>1/21/25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1143000"/>
            <a:ext cx="1997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1FAAD-AD15-9240-9082-694B75B26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6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30463" y="1143000"/>
            <a:ext cx="19970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Message Font: </a:t>
            </a:r>
            <a:r>
              <a:rPr lang="en-US" b="1" dirty="0"/>
              <a:t>Verdana Bold</a:t>
            </a:r>
            <a:r>
              <a:rPr lang="en-US" dirty="0"/>
              <a:t>, color: #004B98 (Etown Blue)</a:t>
            </a:r>
          </a:p>
          <a:p>
            <a:endParaRPr lang="en-US" dirty="0"/>
          </a:p>
          <a:p>
            <a:r>
              <a:rPr lang="en-US" dirty="0"/>
              <a:t>Sub-Message Font: Verdana, color: #0A2240 (Etown Navy)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Body Copy Font: Font: Verdana, color: #0A2240 (Etown Navy)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5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4289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8107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762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ssage with sub-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7596176-0285-2748-2173-EF608D1FA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8759" y="4448835"/>
            <a:ext cx="9140882" cy="5008679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10200" b="1">
                <a:solidFill>
                  <a:srgbClr val="004B9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CFDA3B5-C265-FC79-D5F2-507D92E16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759" y="9761613"/>
            <a:ext cx="9140881" cy="1931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709" b="0" i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77263" indent="0" algn="ctr">
              <a:buNone/>
              <a:defRPr sz="3400"/>
            </a:lvl2pPr>
            <a:lvl3pPr marL="1554526" indent="0" algn="ctr">
              <a:buNone/>
              <a:defRPr sz="3060"/>
            </a:lvl3pPr>
            <a:lvl4pPr marL="2331789" indent="0" algn="ctr">
              <a:buNone/>
              <a:defRPr sz="2720"/>
            </a:lvl4pPr>
            <a:lvl5pPr marL="3109051" indent="0" algn="ctr">
              <a:buNone/>
              <a:defRPr sz="2720"/>
            </a:lvl5pPr>
            <a:lvl6pPr marL="3886314" indent="0" algn="ctr">
              <a:buNone/>
              <a:defRPr sz="2720"/>
            </a:lvl6pPr>
            <a:lvl7pPr marL="4663577" indent="0" algn="ctr">
              <a:buNone/>
              <a:defRPr sz="2720"/>
            </a:lvl7pPr>
            <a:lvl8pPr marL="5440840" indent="0" algn="ctr">
              <a:buNone/>
              <a:defRPr sz="2720"/>
            </a:lvl8pPr>
            <a:lvl9pPr marL="6218103" indent="0" algn="ctr">
              <a:buNone/>
              <a:defRPr sz="272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0188871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896">
          <p15:clr>
            <a:srgbClr val="FBAE40"/>
          </p15:clr>
        </p15:guide>
        <p15:guide id="2" pos="316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3104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29832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5974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36146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6417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481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311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75313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90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4351471-0E6A-F97E-48A7-9FF757AB252F}"/>
              </a:ext>
            </a:extLst>
          </p:cNvPr>
          <p:cNvSpPr/>
          <p:nvPr/>
        </p:nvSpPr>
        <p:spPr>
          <a:xfrm>
            <a:off x="458759" y="14644370"/>
            <a:ext cx="9140881" cy="5239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AF699C-FA49-E281-0E08-7C52E47406E9}"/>
              </a:ext>
            </a:extLst>
          </p:cNvPr>
          <p:cNvSpPr/>
          <p:nvPr/>
        </p:nvSpPr>
        <p:spPr>
          <a:xfrm>
            <a:off x="458759" y="426925"/>
            <a:ext cx="9140881" cy="523957"/>
          </a:xfrm>
          <a:prstGeom prst="rect">
            <a:avLst/>
          </a:prstGeom>
          <a:solidFill>
            <a:srgbClr val="40B4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1023B-4289-D42A-4B44-742163EA8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8759" y="2832731"/>
            <a:ext cx="9140882" cy="2504340"/>
          </a:xfrm>
        </p:spPr>
        <p:txBody>
          <a:bodyPr>
            <a:normAutofit/>
          </a:bodyPr>
          <a:lstStyle/>
          <a:p>
            <a:r>
              <a:rPr lang="en-US" sz="7000" dirty="0"/>
              <a:t>TYPE HEADLINE</a:t>
            </a:r>
            <a:br>
              <a:rPr lang="en-US" sz="7000" dirty="0"/>
            </a:br>
            <a:r>
              <a:rPr lang="en-US" sz="7000" dirty="0"/>
              <a:t>MESSAGE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B52D2-FCDC-EF92-3E57-C8E007436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8747" y="5562101"/>
            <a:ext cx="7180906" cy="1931920"/>
          </a:xfrm>
        </p:spPr>
        <p:txBody>
          <a:bodyPr/>
          <a:lstStyle/>
          <a:p>
            <a:r>
              <a:rPr lang="en-US" dirty="0"/>
              <a:t>Type sub-message here. </a:t>
            </a:r>
            <a:br>
              <a:rPr lang="en-US" dirty="0"/>
            </a:br>
            <a:r>
              <a:rPr lang="en-US" dirty="0"/>
              <a:t>Delete if not needed.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B88B53-13E3-EA20-EA50-1D1524DB526E}"/>
              </a:ext>
            </a:extLst>
          </p:cNvPr>
          <p:cNvSpPr/>
          <p:nvPr/>
        </p:nvSpPr>
        <p:spPr>
          <a:xfrm>
            <a:off x="3185651" y="390443"/>
            <a:ext cx="3687097" cy="1884705"/>
          </a:xfrm>
          <a:prstGeom prst="rect">
            <a:avLst/>
          </a:prstGeom>
          <a:solidFill>
            <a:srgbClr val="004B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37FBA37-4EA7-CC7B-6542-C1B52EB4E760}"/>
              </a:ext>
            </a:extLst>
          </p:cNvPr>
          <p:cNvSpPr txBox="1">
            <a:spLocks/>
          </p:cNvSpPr>
          <p:nvPr/>
        </p:nvSpPr>
        <p:spPr>
          <a:xfrm>
            <a:off x="2190915" y="14680591"/>
            <a:ext cx="5676570" cy="843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709" b="0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77263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54526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30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31789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09051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86314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63577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40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18103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004B98"/>
                </a:solidFill>
              </a:rPr>
              <a:t>Optional: URL ADDRESS HERE</a:t>
            </a:r>
          </a:p>
        </p:txBody>
      </p:sp>
      <p:pic>
        <p:nvPicPr>
          <p:cNvPr id="8" name="Picture 7" descr="A blue and white text on a black background&#10;&#10;AI-generated content may be incorrect.">
            <a:extLst>
              <a:ext uri="{FF2B5EF4-FFF2-40B4-BE49-F238E27FC236}">
                <a16:creationId xmlns:a16="http://schemas.microsoft.com/office/drawing/2014/main" id="{933C01F0-7042-E4E1-FAA8-B64E7223F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1355" y="20885"/>
            <a:ext cx="4595685" cy="2586816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D722F384-628F-33FC-CBED-9ED3283EB67D}"/>
              </a:ext>
            </a:extLst>
          </p:cNvPr>
          <p:cNvSpPr txBox="1">
            <a:spLocks/>
          </p:cNvSpPr>
          <p:nvPr/>
        </p:nvSpPr>
        <p:spPr>
          <a:xfrm>
            <a:off x="3138106" y="11977190"/>
            <a:ext cx="3782182" cy="1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709" b="0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77263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54526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30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31789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09051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86314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63577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40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18103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i="1" dirty="0"/>
              <a:t>To add a photo or graphic: Go to Insert Tab, select Pictures and source file.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5482851-1D68-8995-D3EE-515BDAA39AB1}"/>
              </a:ext>
            </a:extLst>
          </p:cNvPr>
          <p:cNvSpPr txBox="1">
            <a:spLocks/>
          </p:cNvSpPr>
          <p:nvPr/>
        </p:nvSpPr>
        <p:spPr>
          <a:xfrm>
            <a:off x="1438747" y="9480269"/>
            <a:ext cx="7180906" cy="1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709" b="0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77263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54526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30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31789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109051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86314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63577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40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18103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Paragraph body copy here.</a:t>
            </a:r>
          </a:p>
          <a:p>
            <a:r>
              <a:rPr lang="en-US" sz="2000" dirty="0"/>
              <a:t>Delete if not needed. </a:t>
            </a:r>
          </a:p>
        </p:txBody>
      </p:sp>
    </p:spTree>
    <p:extLst>
      <p:ext uri="{BB962C8B-B14F-4D97-AF65-F5344CB8AC3E}">
        <p14:creationId xmlns:p14="http://schemas.microsoft.com/office/powerpoint/2010/main" val="2792515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93</Words>
  <Application>Microsoft Macintosh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Verdana</vt:lpstr>
      <vt:lpstr>Office Theme</vt:lpstr>
      <vt:lpstr>TYPE HEADLINE MESSAGE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Enochs, Lindsay</dc:creator>
  <cp:lastModifiedBy>Sheaffer, Wendy</cp:lastModifiedBy>
  <cp:revision>16</cp:revision>
  <dcterms:created xsi:type="dcterms:W3CDTF">2024-10-16T15:58:25Z</dcterms:created>
  <dcterms:modified xsi:type="dcterms:W3CDTF">2025-01-21T19:19:09Z</dcterms:modified>
</cp:coreProperties>
</file>