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8" r:id="rId2"/>
    <p:sldId id="266" r:id="rId3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B5E6"/>
    <a:srgbClr val="0A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26AB5-5345-4F4F-B314-8A5ECB6799A8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D5387-F464-0943-935F-3822B42DB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5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405F-16EA-FD4A-7ACC-871B9A175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3CDB64-F8EB-C7B9-CE16-7CA4E6886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D2507-27F9-ECCA-9899-44B8CD228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FB5-D4A6-EC44-9322-A3D9FABC5AD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22253-2584-009A-B0E6-7F1893300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501DF-6A70-59A1-5E51-999DA2A6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3881-DE08-7449-8809-C2C11453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7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B9A-BC29-E57C-5486-61525EF0A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75685-9E7A-004A-142D-BDDD53C2D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EE768-429C-5548-F4B8-BC291BFAC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FB5-D4A6-EC44-9322-A3D9FABC5AD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4D664-9B70-470C-6901-D7E874B3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19640-6897-5608-B37D-3B60BA09D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3881-DE08-7449-8809-C2C11453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9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F8CF23-6E5A-7599-7173-17BF083B3D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34070-687C-CF55-4D6C-F596D948D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83273-362A-7F41-F255-581D332C2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FB5-D4A6-EC44-9322-A3D9FABC5AD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4BE53-5B3E-F03F-9D9B-EC88625E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51957-F054-1915-3AA9-1CF1FD01E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3881-DE08-7449-8809-C2C11453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7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62BC3-EF07-22E9-E255-6DF8FAA3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AADC7-0342-F1F5-EA02-994E6B03F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8752A-C7F8-B34C-883D-ADE96DC14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FB5-D4A6-EC44-9322-A3D9FABC5AD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6825C-FCDB-1AA1-6BD1-6CAF94E2E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F6E11-2AC6-1D9A-9608-F3641E4F3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3881-DE08-7449-8809-C2C11453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1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4D127-0961-3EFA-A270-F69BC35D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0BAF5-A079-0D2B-E805-71D693596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B2DD1-BBA7-BF0B-9B94-63E8A61F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FB5-D4A6-EC44-9322-A3D9FABC5AD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28B4C-9B9E-33D7-2BFE-667BD5DA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152F6-F703-4467-D68F-5BE7DFA2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3881-DE08-7449-8809-C2C11453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5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199A2-7379-AF2F-E198-89419DF9C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0672B-B854-2EF9-0EFB-AD837FDEB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8E6D3-7341-A5AD-9D52-179B36322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9FC50-FEC7-7CC5-15F2-FA83984DF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FB5-D4A6-EC44-9322-A3D9FABC5AD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94416-2BAD-938D-880B-2B9CE7E4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FEC15-E5CD-42AB-F3CF-407AA3F9B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3881-DE08-7449-8809-C2C11453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3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A0A8-2810-E88D-9C4F-7F33E0774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4DC88-E8BA-B816-1B13-94E48B22E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1909A-8F4D-4459-04E3-BB5D4907F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2BB915-2D1A-C39F-DF31-CC181FE5A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D7D494-5CB2-E269-6CE2-EFF3090883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3B9A9-79F3-B387-0BE1-8F0871855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FB5-D4A6-EC44-9322-A3D9FABC5AD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24C719-1573-339D-0EA5-982E7262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50557D-72D6-D81D-F175-0CA1F19F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3881-DE08-7449-8809-C2C11453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2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5D54E-D7F0-1AC4-00C0-14C0770B4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67AB40-4C1B-8BD2-5CD5-CCE17E01A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FB5-D4A6-EC44-9322-A3D9FABC5AD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5A356-B485-A8FB-69DB-FAEB8B95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D0ACF-59A3-95BB-A44E-03625654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3881-DE08-7449-8809-C2C11453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9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6B669C-EB52-283F-DB5B-8980E95E8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FB5-D4A6-EC44-9322-A3D9FABC5AD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F7BC35-D809-2055-EB79-5A6BBFB45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B226E-20A2-7130-CA08-CF3AF4CD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3881-DE08-7449-8809-C2C11453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B62B-7B31-69C9-D05B-693904D57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524CF-6A58-9338-994F-94652C88C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9F0386-ED74-8004-0D9C-A362BC1FF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A3A55-3853-1D9A-27E2-B19FAA225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FB5-D4A6-EC44-9322-A3D9FABC5AD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416E1-FD95-CF08-477D-E0EEF93A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F01E3-E9BD-F258-8B72-3A4A579E5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3881-DE08-7449-8809-C2C11453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4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0F174-5E1E-985C-3E2B-E12469F0E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849AFA-55E5-2E9B-B41F-3BFA660AAB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6E244-7D5B-60BE-C7B1-98EDDC025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788FC-BCC8-496B-FD6B-36BF62C2B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FB5-D4A6-EC44-9322-A3D9FABC5AD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086E9-2956-785E-FE45-6C739FED8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4078D-9A13-7632-B23F-F7EA2050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3881-DE08-7449-8809-C2C11453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9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E9A36B-5183-7A75-DC8D-29E9B784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3FF85-2E30-9E5D-88C2-9099B8F22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F7303-5761-9805-C7AE-1D15468A8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B6FB5-D4A6-EC44-9322-A3D9FABC5AD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AF08D-F48B-7201-D23A-CFEF5E3DD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D0438-3FD8-A025-0EF3-EDD0C79DF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13881-DE08-7449-8809-C2C11453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2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6D82484-8472-6AAA-8B5C-CDF43D479777}"/>
              </a:ext>
            </a:extLst>
          </p:cNvPr>
          <p:cNvGrpSpPr/>
          <p:nvPr/>
        </p:nvGrpSpPr>
        <p:grpSpPr>
          <a:xfrm>
            <a:off x="0" y="-1290303"/>
            <a:ext cx="3054096" cy="3161674"/>
            <a:chOff x="0" y="-1290303"/>
            <a:chExt cx="3054096" cy="316167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EF739A6-4675-C797-400F-9E433BE21CA5}"/>
                </a:ext>
              </a:extLst>
            </p:cNvPr>
            <p:cNvGrpSpPr/>
            <p:nvPr/>
          </p:nvGrpSpPr>
          <p:grpSpPr>
            <a:xfrm>
              <a:off x="0" y="-228535"/>
              <a:ext cx="3054096" cy="2099906"/>
              <a:chOff x="1" y="-408266"/>
              <a:chExt cx="2706131" cy="2224711"/>
            </a:xfrm>
            <a:solidFill>
              <a:srgbClr val="0A2240"/>
            </a:solidFill>
          </p:grpSpPr>
          <p:sp>
            <p:nvSpPr>
              <p:cNvPr id="11" name="Pentagon 10">
                <a:extLst>
                  <a:ext uri="{FF2B5EF4-FFF2-40B4-BE49-F238E27FC236}">
                    <a16:creationId xmlns:a16="http://schemas.microsoft.com/office/drawing/2014/main" id="{629A78AE-8AF4-32D5-D1C3-34E898D3CD3D}"/>
                  </a:ext>
                </a:extLst>
              </p:cNvPr>
              <p:cNvSpPr/>
              <p:nvPr/>
            </p:nvSpPr>
            <p:spPr>
              <a:xfrm rot="5400000">
                <a:off x="1000899" y="111213"/>
                <a:ext cx="704335" cy="2706130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05D918-EBA7-94DC-20D2-4B3345124F05}"/>
                  </a:ext>
                </a:extLst>
              </p:cNvPr>
              <p:cNvSpPr/>
              <p:nvPr/>
            </p:nvSpPr>
            <p:spPr>
              <a:xfrm>
                <a:off x="1" y="-408266"/>
                <a:ext cx="2706131" cy="15940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5D38B4-80F9-16A8-AA53-44A4C74B9E44}"/>
                </a:ext>
              </a:extLst>
            </p:cNvPr>
            <p:cNvSpPr/>
            <p:nvPr/>
          </p:nvSpPr>
          <p:spPr>
            <a:xfrm>
              <a:off x="0" y="-1290303"/>
              <a:ext cx="3054096" cy="1150416"/>
            </a:xfrm>
            <a:prstGeom prst="rect">
              <a:avLst/>
            </a:prstGeom>
            <a:solidFill>
              <a:srgbClr val="0A22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6DB7683-52A1-AD83-8466-6EEF7058508C}"/>
              </a:ext>
            </a:extLst>
          </p:cNvPr>
          <p:cNvSpPr txBox="1"/>
          <p:nvPr/>
        </p:nvSpPr>
        <p:spPr>
          <a:xfrm>
            <a:off x="54077" y="405916"/>
            <a:ext cx="2945945" cy="374461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70B3E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 IN CAPS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A264F0-7F43-13E1-2B11-16280402F880}"/>
              </a:ext>
            </a:extLst>
          </p:cNvPr>
          <p:cNvSpPr txBox="1"/>
          <p:nvPr/>
        </p:nvSpPr>
        <p:spPr>
          <a:xfrm>
            <a:off x="108153" y="935406"/>
            <a:ext cx="283779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 GOES HERE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ALL CAPS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2FE692-10BC-B5FD-56E6-06995809D041}"/>
              </a:ext>
            </a:extLst>
          </p:cNvPr>
          <p:cNvCxnSpPr>
            <a:cxnSpLocks/>
          </p:cNvCxnSpPr>
          <p:nvPr/>
        </p:nvCxnSpPr>
        <p:spPr>
          <a:xfrm>
            <a:off x="189608" y="843439"/>
            <a:ext cx="2674883" cy="0"/>
          </a:xfrm>
          <a:prstGeom prst="line">
            <a:avLst/>
          </a:prstGeom>
          <a:ln w="12700">
            <a:solidFill>
              <a:srgbClr val="3DB5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10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462532-E481-6779-75D7-0AEC7CF67165}"/>
              </a:ext>
            </a:extLst>
          </p:cNvPr>
          <p:cNvSpPr txBox="1"/>
          <p:nvPr/>
        </p:nvSpPr>
        <p:spPr>
          <a:xfrm>
            <a:off x="791854" y="843677"/>
            <a:ext cx="10155809" cy="5139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Saving for Use: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on “File” in the PowerPoint Menu, then click “Export.”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dialogue box to select a location to save your background, select JPEG from the file format options, at 1920 width and 1080 height. Choose ”Save every slide” if you have a batch of backgrounds to save, or “Save Current Slide Only” if you only have one or two backgrounds to save.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13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133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189" indent="-457189">
              <a:buFont typeface="+mj-lt"/>
              <a:buAutoNum type="arabicPeriod"/>
            </a:pPr>
            <a:endParaRPr lang="en-US" sz="2133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189" indent="-457189">
              <a:buFont typeface="+mj-lt"/>
              <a:buAutoNum type="arabicPeriod"/>
            </a:pPr>
            <a:endParaRPr lang="en-US" sz="2133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133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133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 to Zoom: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the Zoom application to add your personalized background.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Navigate to the “Preferences” in Zoom to upload your background.  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E65BBCC-EB8A-87E7-0CDC-B4518E5FA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601" y="2858823"/>
            <a:ext cx="5329284" cy="175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9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160</TotalTime>
  <Words>123</Words>
  <Application>Microsoft Macintosh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Enochs, Lindsay</dc:creator>
  <cp:lastModifiedBy>Enochs, Lindsay</cp:lastModifiedBy>
  <cp:revision>6</cp:revision>
  <dcterms:created xsi:type="dcterms:W3CDTF">2023-10-25T20:12:30Z</dcterms:created>
  <dcterms:modified xsi:type="dcterms:W3CDTF">2023-11-01T13:00:52Z</dcterms:modified>
</cp:coreProperties>
</file>