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8" r:id="rId2"/>
    <p:sldId id="266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2240"/>
    <a:srgbClr val="3DB5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36" d="100"/>
          <a:sy n="136" d="100"/>
        </p:scale>
        <p:origin x="20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26AB5-5345-4F4F-B314-8A5ECB6799A8}" type="datetimeFigureOut">
              <a:rPr lang="en-US" smtClean="0"/>
              <a:t>11/1/23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D5387-F464-0943-935F-3822B42DB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252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F9BFAB21-62F6-2E53-EC48-15616D22AFBC}"/>
              </a:ext>
            </a:extLst>
          </p:cNvPr>
          <p:cNvGrpSpPr/>
          <p:nvPr userDrawn="1"/>
        </p:nvGrpSpPr>
        <p:grpSpPr>
          <a:xfrm>
            <a:off x="0" y="-910686"/>
            <a:ext cx="2290572" cy="2371256"/>
            <a:chOff x="0" y="-1290303"/>
            <a:chExt cx="3054096" cy="3161674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0C6982B4-2AB1-79A4-6158-60075BFAD0BC}"/>
                </a:ext>
              </a:extLst>
            </p:cNvPr>
            <p:cNvGrpSpPr/>
            <p:nvPr/>
          </p:nvGrpSpPr>
          <p:grpSpPr>
            <a:xfrm>
              <a:off x="0" y="-228535"/>
              <a:ext cx="3054096" cy="2099906"/>
              <a:chOff x="1" y="-408266"/>
              <a:chExt cx="2706131" cy="2224711"/>
            </a:xfrm>
            <a:solidFill>
              <a:srgbClr val="0A2240"/>
            </a:solidFill>
          </p:grpSpPr>
          <p:sp>
            <p:nvSpPr>
              <p:cNvPr id="18" name="Pentagon 17">
                <a:extLst>
                  <a:ext uri="{FF2B5EF4-FFF2-40B4-BE49-F238E27FC236}">
                    <a16:creationId xmlns:a16="http://schemas.microsoft.com/office/drawing/2014/main" id="{2420C30B-2283-F8B6-140A-E68C050F7F53}"/>
                  </a:ext>
                </a:extLst>
              </p:cNvPr>
              <p:cNvSpPr/>
              <p:nvPr/>
            </p:nvSpPr>
            <p:spPr>
              <a:xfrm rot="5400000">
                <a:off x="1000899" y="111213"/>
                <a:ext cx="704335" cy="2706130"/>
              </a:xfrm>
              <a:prstGeom prst="homePlat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 dirty="0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73FEFBB7-E6B8-B068-80FD-7243CCD68E7E}"/>
                  </a:ext>
                </a:extLst>
              </p:cNvPr>
              <p:cNvSpPr/>
              <p:nvPr/>
            </p:nvSpPr>
            <p:spPr>
              <a:xfrm>
                <a:off x="1" y="-408266"/>
                <a:ext cx="2706131" cy="159402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DEC02E6-6B16-7327-DD7D-363ECD708030}"/>
                </a:ext>
              </a:extLst>
            </p:cNvPr>
            <p:cNvSpPr/>
            <p:nvPr/>
          </p:nvSpPr>
          <p:spPr>
            <a:xfrm>
              <a:off x="0" y="-1290303"/>
              <a:ext cx="3054096" cy="1150416"/>
            </a:xfrm>
            <a:prstGeom prst="rect">
              <a:avLst/>
            </a:prstGeom>
            <a:solidFill>
              <a:srgbClr val="0A224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A8259FB0-3DEA-307F-E664-48DAD591D35B}"/>
              </a:ext>
            </a:extLst>
          </p:cNvPr>
          <p:cNvSpPr txBox="1"/>
          <p:nvPr userDrawn="1"/>
        </p:nvSpPr>
        <p:spPr>
          <a:xfrm>
            <a:off x="81114" y="701554"/>
            <a:ext cx="2128345" cy="3462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25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TITLE GOES HERE </a:t>
            </a:r>
            <a:br>
              <a:rPr lang="en-US" sz="825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825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ALL CAPS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2C11F07-85BC-9684-CEC3-A15F12D11BE0}"/>
              </a:ext>
            </a:extLst>
          </p:cNvPr>
          <p:cNvCxnSpPr>
            <a:cxnSpLocks/>
          </p:cNvCxnSpPr>
          <p:nvPr userDrawn="1"/>
        </p:nvCxnSpPr>
        <p:spPr>
          <a:xfrm>
            <a:off x="142206" y="632579"/>
            <a:ext cx="2006162" cy="0"/>
          </a:xfrm>
          <a:prstGeom prst="line">
            <a:avLst/>
          </a:prstGeom>
          <a:ln w="12700">
            <a:solidFill>
              <a:srgbClr val="3DB5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943EF40-FD88-0266-2372-48DDB01B1DFF}"/>
              </a:ext>
            </a:extLst>
          </p:cNvPr>
          <p:cNvSpPr txBox="1"/>
          <p:nvPr userDrawn="1"/>
        </p:nvSpPr>
        <p:spPr>
          <a:xfrm>
            <a:off x="8965" y="274942"/>
            <a:ext cx="2262422" cy="310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ts val="16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B3E3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NAME IN CAPS</a:t>
            </a:r>
          </a:p>
        </p:txBody>
      </p:sp>
    </p:spTree>
    <p:extLst>
      <p:ext uri="{BB962C8B-B14F-4D97-AF65-F5344CB8AC3E}">
        <p14:creationId xmlns:p14="http://schemas.microsoft.com/office/powerpoint/2010/main" val="3002194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5018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832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AD6A4CC2-454B-874B-93EC-5AA17625FB14}"/>
              </a:ext>
            </a:extLst>
          </p:cNvPr>
          <p:cNvGrpSpPr/>
          <p:nvPr/>
        </p:nvGrpSpPr>
        <p:grpSpPr>
          <a:xfrm>
            <a:off x="0" y="-967728"/>
            <a:ext cx="2290572" cy="2371256"/>
            <a:chOff x="0" y="-1290303"/>
            <a:chExt cx="3054096" cy="3161674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E896509C-5D9E-694F-AB01-7AE14407DCE7}"/>
                </a:ext>
              </a:extLst>
            </p:cNvPr>
            <p:cNvGrpSpPr/>
            <p:nvPr/>
          </p:nvGrpSpPr>
          <p:grpSpPr>
            <a:xfrm>
              <a:off x="0" y="-228535"/>
              <a:ext cx="3054096" cy="2099906"/>
              <a:chOff x="1" y="-408266"/>
              <a:chExt cx="2706131" cy="2224711"/>
            </a:xfrm>
            <a:solidFill>
              <a:srgbClr val="0A2240"/>
            </a:solidFill>
          </p:grpSpPr>
          <p:sp>
            <p:nvSpPr>
              <p:cNvPr id="5" name="Pentagon 4">
                <a:extLst>
                  <a:ext uri="{FF2B5EF4-FFF2-40B4-BE49-F238E27FC236}">
                    <a16:creationId xmlns:a16="http://schemas.microsoft.com/office/drawing/2014/main" id="{34BFEF78-3607-3D2C-2AA8-B684B858A347}"/>
                  </a:ext>
                </a:extLst>
              </p:cNvPr>
              <p:cNvSpPr/>
              <p:nvPr/>
            </p:nvSpPr>
            <p:spPr>
              <a:xfrm rot="5400000">
                <a:off x="1000899" y="111213"/>
                <a:ext cx="704335" cy="2706130"/>
              </a:xfrm>
              <a:prstGeom prst="homePlat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65B5E30-D11C-308D-413B-6EE16C1E8374}"/>
                  </a:ext>
                </a:extLst>
              </p:cNvPr>
              <p:cNvSpPr/>
              <p:nvPr/>
            </p:nvSpPr>
            <p:spPr>
              <a:xfrm>
                <a:off x="1" y="-408266"/>
                <a:ext cx="2706131" cy="159402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A64E8C3-1808-8EDB-19FD-D35003A7EC10}"/>
                </a:ext>
              </a:extLst>
            </p:cNvPr>
            <p:cNvSpPr/>
            <p:nvPr/>
          </p:nvSpPr>
          <p:spPr>
            <a:xfrm>
              <a:off x="0" y="-1290303"/>
              <a:ext cx="3054096" cy="1150416"/>
            </a:xfrm>
            <a:prstGeom prst="rect">
              <a:avLst/>
            </a:prstGeom>
            <a:solidFill>
              <a:srgbClr val="0A224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96B3AA87-2651-1525-DF50-5CE54218AD9A}"/>
              </a:ext>
            </a:extLst>
          </p:cNvPr>
          <p:cNvSpPr txBox="1"/>
          <p:nvPr/>
        </p:nvSpPr>
        <p:spPr>
          <a:xfrm>
            <a:off x="40557" y="274942"/>
            <a:ext cx="2209459" cy="310341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>
              <a:lnSpc>
                <a:spcPts val="1650"/>
              </a:lnSpc>
            </a:pPr>
            <a:r>
              <a:rPr lang="en-US" sz="1500" b="1" dirty="0">
                <a:solidFill>
                  <a:srgbClr val="70B3E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NAME IN CAPS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F7608C-C726-2712-083D-065A69C8515B}"/>
              </a:ext>
            </a:extLst>
          </p:cNvPr>
          <p:cNvSpPr txBox="1"/>
          <p:nvPr/>
        </p:nvSpPr>
        <p:spPr>
          <a:xfrm>
            <a:off x="81114" y="701554"/>
            <a:ext cx="2128345" cy="3462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25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TITLE GOES HERE </a:t>
            </a:r>
            <a:br>
              <a:rPr lang="en-US" sz="825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825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ALL CAPS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68DA8340-A342-F23E-277F-5548B88A81B7}"/>
              </a:ext>
            </a:extLst>
          </p:cNvPr>
          <p:cNvCxnSpPr>
            <a:cxnSpLocks/>
          </p:cNvCxnSpPr>
          <p:nvPr/>
        </p:nvCxnSpPr>
        <p:spPr>
          <a:xfrm>
            <a:off x="142206" y="632579"/>
            <a:ext cx="2006162" cy="0"/>
          </a:xfrm>
          <a:prstGeom prst="line">
            <a:avLst/>
          </a:prstGeom>
          <a:ln w="12700">
            <a:solidFill>
              <a:srgbClr val="3DB5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1106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9462532-E481-6779-75D7-0AEC7CF67165}"/>
              </a:ext>
            </a:extLst>
          </p:cNvPr>
          <p:cNvSpPr txBox="1"/>
          <p:nvPr/>
        </p:nvSpPr>
        <p:spPr>
          <a:xfrm>
            <a:off x="593890" y="632757"/>
            <a:ext cx="7616857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Saving for Use: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Click on “File” in the PowerPoint Menu, then click “Export.”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the dialogue box to select a location to save your background, select JPEG from the file format options, at 1920 width and 1080 height. Choose ”Save every slide” if you have a batch of backgrounds to save, or “Save Current Slide Only” if you only have one or two backgrounds to save.</a:t>
            </a:r>
            <a:b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6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600" b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 to Zoom: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Open the Zoom application to add your personalized background.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Navigate to the “Preferences” in Zoom to upload your background.  </a:t>
            </a:r>
          </a:p>
        </p:txBody>
      </p:sp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id="{4E65BBCC-EB8A-87E7-0CDC-B4518E5FAB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950" y="2144117"/>
            <a:ext cx="3996963" cy="1312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948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199</TotalTime>
  <Words>123</Words>
  <Application>Microsoft Macintosh PowerPoint</Application>
  <PresentationFormat>On-screen Show (16:9)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Verdana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Enochs, Lindsay</dc:creator>
  <cp:lastModifiedBy>Enochs, Lindsay</cp:lastModifiedBy>
  <cp:revision>8</cp:revision>
  <dcterms:created xsi:type="dcterms:W3CDTF">2023-10-25T20:12:30Z</dcterms:created>
  <dcterms:modified xsi:type="dcterms:W3CDTF">2023-11-01T12:57:03Z</dcterms:modified>
</cp:coreProperties>
</file>