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3" pos="6912" userDrawn="1">
          <p15:clr>
            <a:srgbClr val="A4A3A4"/>
          </p15:clr>
        </p15:guide>
        <p15:guide id="4" pos="288" userDrawn="1">
          <p15:clr>
            <a:srgbClr val="A4A3A4"/>
          </p15:clr>
        </p15:guide>
        <p15:guide id="5" orient="horz" pos="20448" userDrawn="1">
          <p15:clr>
            <a:srgbClr val="A4A3A4"/>
          </p15:clr>
        </p15:guide>
        <p15:guide id="6" orient="horz" pos="104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240"/>
    <a:srgbClr val="004B98"/>
    <a:srgbClr val="3D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23" d="100"/>
          <a:sy n="23" d="100"/>
        </p:scale>
        <p:origin x="3210" y="42"/>
      </p:cViewPr>
      <p:guideLst>
        <p:guide orient="horz" pos="288"/>
        <p:guide pos="6912"/>
        <p:guide pos="288"/>
        <p:guide orient="horz" pos="20448"/>
        <p:guide orient="horz" pos="104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F8411-94D9-DD49-B9FF-E1CED76DCF45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FFD9-94C0-6048-A222-9511695B3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8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AFFD9-94C0-6048-A222-9511695B3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42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AFFD9-94C0-6048-A222-9511695B3B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2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6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9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3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0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A8671-089D-884C-89F5-D002D1E9C74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9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F766-044A-0B47-94F0-A1163140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20" y="11582932"/>
            <a:ext cx="18653760" cy="6279391"/>
          </a:xfrm>
        </p:spPr>
        <p:txBody>
          <a:bodyPr anchor="t">
            <a:noAutofit/>
          </a:bodyPr>
          <a:lstStyle/>
          <a:p>
            <a:r>
              <a:rPr lang="en-US" sz="2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AB02C0-A5FF-CB4A-B434-F647EB46B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5921" y="18163824"/>
            <a:ext cx="18653759" cy="7947658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NEEDED, ADD DETAILS HERE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24401D3B-697D-6244-80BE-D939D627916C}"/>
              </a:ext>
            </a:extLst>
          </p:cNvPr>
          <p:cNvSpPr/>
          <p:nvPr/>
        </p:nvSpPr>
        <p:spPr>
          <a:xfrm>
            <a:off x="4903774" y="22026936"/>
            <a:ext cx="11422741" cy="794765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4397C31-C7CC-8C31-0A3E-D4F414E02E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10711" y="2733902"/>
            <a:ext cx="10724177" cy="422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9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7">
            <a:extLst>
              <a:ext uri="{FF2B5EF4-FFF2-40B4-BE49-F238E27FC236}">
                <a16:creationId xmlns:a16="http://schemas.microsoft.com/office/drawing/2014/main" id="{24401D3B-697D-6244-80BE-D939D627916C}"/>
              </a:ext>
            </a:extLst>
          </p:cNvPr>
          <p:cNvSpPr/>
          <p:nvPr/>
        </p:nvSpPr>
        <p:spPr>
          <a:xfrm rot="16200000">
            <a:off x="5261430" y="21263610"/>
            <a:ext cx="11422741" cy="794765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B94F3E6-C8EC-75A6-712A-63F8DB8248F6}"/>
              </a:ext>
            </a:extLst>
          </p:cNvPr>
          <p:cNvSpPr txBox="1">
            <a:spLocks/>
          </p:cNvSpPr>
          <p:nvPr/>
        </p:nvSpPr>
        <p:spPr>
          <a:xfrm>
            <a:off x="1645920" y="9878308"/>
            <a:ext cx="18653760" cy="62793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 NAME</a:t>
            </a:r>
            <a:endParaRPr lang="en-US" sz="23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89ABEB9-C4CD-C4EE-71DC-CDFED9B63586}"/>
              </a:ext>
            </a:extLst>
          </p:cNvPr>
          <p:cNvSpPr txBox="1">
            <a:spLocks/>
          </p:cNvSpPr>
          <p:nvPr/>
        </p:nvSpPr>
        <p:spPr>
          <a:xfrm>
            <a:off x="1645921" y="16459200"/>
            <a:ext cx="18653759" cy="794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456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456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184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8912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8640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368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096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78240" indent="0" algn="ctr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NEEDED, ADD DETAILS HERE</a:t>
            </a:r>
            <a:endParaRPr lang="en-US" sz="8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E53CEABB-5761-CEB5-75B3-31E6F53C24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61" t="19484" r="11161" b="19484"/>
          <a:stretch/>
        </p:blipFill>
        <p:spPr>
          <a:xfrm>
            <a:off x="4268851" y="1878746"/>
            <a:ext cx="13407898" cy="593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25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19</Words>
  <Application>Microsoft Office PowerPoint</Application>
  <PresentationFormat>Custom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EVENT NAME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VISTAGE MEMBERS</dc:title>
  <dc:creator>Enochs, Lindsay</dc:creator>
  <cp:lastModifiedBy>Hobbs, Erica</cp:lastModifiedBy>
  <cp:revision>18</cp:revision>
  <dcterms:created xsi:type="dcterms:W3CDTF">2021-11-11T21:00:35Z</dcterms:created>
  <dcterms:modified xsi:type="dcterms:W3CDTF">2023-01-04T18:22:20Z</dcterms:modified>
</cp:coreProperties>
</file>