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219456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" userDrawn="1">
          <p15:clr>
            <a:srgbClr val="A4A3A4"/>
          </p15:clr>
        </p15:guide>
        <p15:guide id="3" pos="6912" userDrawn="1">
          <p15:clr>
            <a:srgbClr val="A4A3A4"/>
          </p15:clr>
        </p15:guide>
        <p15:guide id="4" pos="288" userDrawn="1">
          <p15:clr>
            <a:srgbClr val="A4A3A4"/>
          </p15:clr>
        </p15:guide>
        <p15:guide id="5" orient="horz" pos="20448" userDrawn="1">
          <p15:clr>
            <a:srgbClr val="A4A3A4"/>
          </p15:clr>
        </p15:guide>
        <p15:guide id="6" orient="horz" pos="104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2240"/>
    <a:srgbClr val="004B98"/>
    <a:srgbClr val="3DB5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 showGuides="1">
      <p:cViewPr varScale="1">
        <p:scale>
          <a:sx n="23" d="100"/>
          <a:sy n="23" d="100"/>
        </p:scale>
        <p:origin x="3210" y="42"/>
      </p:cViewPr>
      <p:guideLst>
        <p:guide orient="horz" pos="288"/>
        <p:guide pos="6912"/>
        <p:guide pos="288"/>
        <p:guide orient="horz" pos="20448"/>
        <p:guide orient="horz" pos="104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4F8411-94D9-DD49-B9FF-E1CED76DCF45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00300" y="1143000"/>
            <a:ext cx="2057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EAFFD9-94C0-6048-A222-9511695B3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980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EAFFD9-94C0-6048-A222-9511695B3B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1429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EAFFD9-94C0-6048-A222-9511695B3B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727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5387342"/>
            <a:ext cx="18653760" cy="11460480"/>
          </a:xfrm>
        </p:spPr>
        <p:txBody>
          <a:bodyPr anchor="b"/>
          <a:lstStyle>
            <a:lvl1pPr algn="ctr"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17289782"/>
            <a:ext cx="16459200" cy="7947658"/>
          </a:xfrm>
        </p:spPr>
        <p:txBody>
          <a:bodyPr/>
          <a:lstStyle>
            <a:lvl1pPr marL="0" indent="0" algn="ctr">
              <a:buNone/>
              <a:defRPr sz="5760"/>
            </a:lvl1pPr>
            <a:lvl2pPr marL="1097280" indent="0" algn="ctr">
              <a:buNone/>
              <a:defRPr sz="4800"/>
            </a:lvl2pPr>
            <a:lvl3pPr marL="2194560" indent="0" algn="ctr">
              <a:buNone/>
              <a:defRPr sz="4320"/>
            </a:lvl3pPr>
            <a:lvl4pPr marL="3291840" indent="0" algn="ctr">
              <a:buNone/>
              <a:defRPr sz="3840"/>
            </a:lvl4pPr>
            <a:lvl5pPr marL="4389120" indent="0" algn="ctr">
              <a:buNone/>
              <a:defRPr sz="3840"/>
            </a:lvl5pPr>
            <a:lvl6pPr marL="5486400" indent="0" algn="ctr">
              <a:buNone/>
              <a:defRPr sz="3840"/>
            </a:lvl6pPr>
            <a:lvl7pPr marL="6583680" indent="0" algn="ctr">
              <a:buNone/>
              <a:defRPr sz="3840"/>
            </a:lvl7pPr>
            <a:lvl8pPr marL="7680960" indent="0" algn="ctr">
              <a:buNone/>
              <a:defRPr sz="3840"/>
            </a:lvl8pPr>
            <a:lvl9pPr marL="8778240" indent="0" algn="ctr">
              <a:buNone/>
              <a:defRPr sz="38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8671-089D-884C-89F5-D002D1E9C747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572EF-DB99-8C40-89FC-099BE0328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869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8671-089D-884C-89F5-D002D1E9C747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572EF-DB99-8C40-89FC-099BE0328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39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8671-089D-884C-89F5-D002D1E9C747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572EF-DB99-8C40-89FC-099BE0328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353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8671-089D-884C-89F5-D002D1E9C747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572EF-DB99-8C40-89FC-099BE0328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491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</p:spPr>
        <p:txBody>
          <a:bodyPr anchor="b"/>
          <a:lstStyle>
            <a:lvl1pPr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8671-089D-884C-89F5-D002D1E9C747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572EF-DB99-8C40-89FC-099BE0328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933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8671-089D-884C-89F5-D002D1E9C747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572EF-DB99-8C40-89FC-099BE0328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509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8671-089D-884C-89F5-D002D1E9C747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572EF-DB99-8C40-89FC-099BE0328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445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8671-089D-884C-89F5-D002D1E9C747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572EF-DB99-8C40-89FC-099BE0328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064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8671-089D-884C-89F5-D002D1E9C747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572EF-DB99-8C40-89FC-099BE0328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478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8671-089D-884C-89F5-D002D1E9C747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572EF-DB99-8C40-89FC-099BE0328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507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A8671-089D-884C-89F5-D002D1E9C747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572EF-DB99-8C40-89FC-099BE0328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331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A8671-089D-884C-89F5-D002D1E9C747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572EF-DB99-8C40-89FC-099BE03280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29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073FBECD-622F-4645-BC2C-3459940E439B}"/>
              </a:ext>
            </a:extLst>
          </p:cNvPr>
          <p:cNvGrpSpPr/>
          <p:nvPr/>
        </p:nvGrpSpPr>
        <p:grpSpPr>
          <a:xfrm>
            <a:off x="457200" y="6917635"/>
            <a:ext cx="21031200" cy="25543565"/>
            <a:chOff x="457200" y="6917635"/>
            <a:chExt cx="21031200" cy="2554356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08F310B1-A5C7-DE42-837A-64F610338441}"/>
                </a:ext>
              </a:extLst>
            </p:cNvPr>
            <p:cNvSpPr/>
            <p:nvPr/>
          </p:nvSpPr>
          <p:spPr>
            <a:xfrm>
              <a:off x="457200" y="7680960"/>
              <a:ext cx="21031200" cy="24780240"/>
            </a:xfrm>
            <a:prstGeom prst="rect">
              <a:avLst/>
            </a:prstGeom>
            <a:solidFill>
              <a:srgbClr val="3DB5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A1ECEEF-AE3A-D34C-8BA5-3DC5C67EDC38}"/>
                </a:ext>
              </a:extLst>
            </p:cNvPr>
            <p:cNvSpPr/>
            <p:nvPr/>
          </p:nvSpPr>
          <p:spPr>
            <a:xfrm>
              <a:off x="457200" y="6917635"/>
              <a:ext cx="21031200" cy="7633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riangle 4">
              <a:extLst>
                <a:ext uri="{FF2B5EF4-FFF2-40B4-BE49-F238E27FC236}">
                  <a16:creationId xmlns:a16="http://schemas.microsoft.com/office/drawing/2014/main" id="{27F07EAA-7D57-D044-80E6-DDEE26A29AE4}"/>
                </a:ext>
              </a:extLst>
            </p:cNvPr>
            <p:cNvSpPr/>
            <p:nvPr/>
          </p:nvSpPr>
          <p:spPr>
            <a:xfrm rot="10800000">
              <a:off x="457200" y="7680960"/>
              <a:ext cx="21031200" cy="1353312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84AF766-044A-0B47-94F0-A1163140D1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5920" y="12330426"/>
            <a:ext cx="18653760" cy="6279391"/>
          </a:xfrm>
        </p:spPr>
        <p:txBody>
          <a:bodyPr anchor="t">
            <a:noAutofit/>
          </a:bodyPr>
          <a:lstStyle/>
          <a:p>
            <a:r>
              <a:rPr lang="en-US" sz="23000" b="1" dirty="0">
                <a:solidFill>
                  <a:srgbClr val="0A22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EVENT NAME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AB02C0-A5FF-CB4A-B434-F647EB46B4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45921" y="18911318"/>
            <a:ext cx="18653759" cy="7947658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 NEEDED, ADD DETAILS HERE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F5C34F9-4653-FB4F-B1A6-A29EE41636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9085" y="2328162"/>
            <a:ext cx="10707430" cy="4255517"/>
          </a:xfrm>
          <a:prstGeom prst="rect">
            <a:avLst/>
          </a:prstGeom>
        </p:spPr>
      </p:pic>
      <p:sp>
        <p:nvSpPr>
          <p:cNvPr id="8" name="Right Arrow 7">
            <a:extLst>
              <a:ext uri="{FF2B5EF4-FFF2-40B4-BE49-F238E27FC236}">
                <a16:creationId xmlns:a16="http://schemas.microsoft.com/office/drawing/2014/main" id="{24401D3B-697D-6244-80BE-D939D627916C}"/>
              </a:ext>
            </a:extLst>
          </p:cNvPr>
          <p:cNvSpPr/>
          <p:nvPr/>
        </p:nvSpPr>
        <p:spPr>
          <a:xfrm>
            <a:off x="4903774" y="22026936"/>
            <a:ext cx="11422741" cy="7947658"/>
          </a:xfrm>
          <a:prstGeom prst="rightArrow">
            <a:avLst/>
          </a:prstGeom>
          <a:solidFill>
            <a:srgbClr val="0A2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4000499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073FBECD-622F-4645-BC2C-3459940E439B}"/>
              </a:ext>
            </a:extLst>
          </p:cNvPr>
          <p:cNvGrpSpPr/>
          <p:nvPr/>
        </p:nvGrpSpPr>
        <p:grpSpPr>
          <a:xfrm>
            <a:off x="457200" y="6917635"/>
            <a:ext cx="21031200" cy="25543565"/>
            <a:chOff x="457200" y="6917635"/>
            <a:chExt cx="21031200" cy="2554356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08F310B1-A5C7-DE42-837A-64F610338441}"/>
                </a:ext>
              </a:extLst>
            </p:cNvPr>
            <p:cNvSpPr/>
            <p:nvPr/>
          </p:nvSpPr>
          <p:spPr>
            <a:xfrm>
              <a:off x="457200" y="7680960"/>
              <a:ext cx="21031200" cy="24780240"/>
            </a:xfrm>
            <a:prstGeom prst="rect">
              <a:avLst/>
            </a:prstGeom>
            <a:solidFill>
              <a:srgbClr val="3DB5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A1ECEEF-AE3A-D34C-8BA5-3DC5C67EDC38}"/>
                </a:ext>
              </a:extLst>
            </p:cNvPr>
            <p:cNvSpPr/>
            <p:nvPr/>
          </p:nvSpPr>
          <p:spPr>
            <a:xfrm>
              <a:off x="457200" y="6917635"/>
              <a:ext cx="21031200" cy="7633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riangle 4">
              <a:extLst>
                <a:ext uri="{FF2B5EF4-FFF2-40B4-BE49-F238E27FC236}">
                  <a16:creationId xmlns:a16="http://schemas.microsoft.com/office/drawing/2014/main" id="{27F07EAA-7D57-D044-80E6-DDEE26A29AE4}"/>
                </a:ext>
              </a:extLst>
            </p:cNvPr>
            <p:cNvSpPr/>
            <p:nvPr/>
          </p:nvSpPr>
          <p:spPr>
            <a:xfrm rot="10800000">
              <a:off x="457200" y="7680960"/>
              <a:ext cx="21031200" cy="1353312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84AF766-044A-0B47-94F0-A1163140D1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5920" y="11720313"/>
            <a:ext cx="18653760" cy="6279391"/>
          </a:xfrm>
        </p:spPr>
        <p:txBody>
          <a:bodyPr anchor="t">
            <a:noAutofit/>
          </a:bodyPr>
          <a:lstStyle/>
          <a:p>
            <a:r>
              <a:rPr lang="en-US" sz="23000" b="1" dirty="0">
                <a:solidFill>
                  <a:srgbClr val="0A22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EVENT NAME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F5C34F9-4653-FB4F-B1A6-A29EE41636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9085" y="2328162"/>
            <a:ext cx="10707430" cy="4255517"/>
          </a:xfrm>
          <a:prstGeom prst="rect">
            <a:avLst/>
          </a:prstGeom>
        </p:spPr>
      </p:pic>
      <p:sp>
        <p:nvSpPr>
          <p:cNvPr id="8" name="Right Arrow 7">
            <a:extLst>
              <a:ext uri="{FF2B5EF4-FFF2-40B4-BE49-F238E27FC236}">
                <a16:creationId xmlns:a16="http://schemas.microsoft.com/office/drawing/2014/main" id="{24401D3B-697D-6244-80BE-D939D627916C}"/>
              </a:ext>
            </a:extLst>
          </p:cNvPr>
          <p:cNvSpPr/>
          <p:nvPr/>
        </p:nvSpPr>
        <p:spPr>
          <a:xfrm rot="16200000">
            <a:off x="5261430" y="21263610"/>
            <a:ext cx="11422741" cy="7947658"/>
          </a:xfrm>
          <a:prstGeom prst="rightArrow">
            <a:avLst/>
          </a:prstGeom>
          <a:solidFill>
            <a:srgbClr val="0A2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2163625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</TotalTime>
  <Words>14</Words>
  <Application>Microsoft Office PowerPoint</Application>
  <PresentationFormat>Custom</PresentationFormat>
  <Paragraphs>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EVENT NAME</vt:lpstr>
      <vt:lpstr>EVENT NAME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VISTAGE MEMBERS</dc:title>
  <dc:creator>Enochs, Lindsay</dc:creator>
  <cp:lastModifiedBy>Hobbs, Erica</cp:lastModifiedBy>
  <cp:revision>15</cp:revision>
  <dcterms:created xsi:type="dcterms:W3CDTF">2021-11-11T21:00:35Z</dcterms:created>
  <dcterms:modified xsi:type="dcterms:W3CDTF">2022-08-09T12:48:18Z</dcterms:modified>
</cp:coreProperties>
</file>